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96" r:id="rId1"/>
    <p:sldMasterId id="2147483715" r:id="rId2"/>
    <p:sldMasterId id="2147483728" r:id="rId3"/>
  </p:sldMasterIdLst>
  <p:notesMasterIdLst>
    <p:notesMasterId r:id="rId32"/>
  </p:notesMasterIdLst>
  <p:handoutMasterIdLst>
    <p:handoutMasterId r:id="rId33"/>
  </p:handoutMasterIdLst>
  <p:sldIdLst>
    <p:sldId id="324" r:id="rId4"/>
    <p:sldId id="288" r:id="rId5"/>
    <p:sldId id="392" r:id="rId6"/>
    <p:sldId id="423" r:id="rId7"/>
    <p:sldId id="456" r:id="rId8"/>
    <p:sldId id="502" r:id="rId9"/>
    <p:sldId id="501" r:id="rId10"/>
    <p:sldId id="457" r:id="rId11"/>
    <p:sldId id="458" r:id="rId12"/>
    <p:sldId id="459" r:id="rId13"/>
    <p:sldId id="460" r:id="rId14"/>
    <p:sldId id="461" r:id="rId15"/>
    <p:sldId id="462" r:id="rId16"/>
    <p:sldId id="463" r:id="rId17"/>
    <p:sldId id="464" r:id="rId18"/>
    <p:sldId id="465" r:id="rId19"/>
    <p:sldId id="466" r:id="rId20"/>
    <p:sldId id="467" r:id="rId21"/>
    <p:sldId id="468" r:id="rId22"/>
    <p:sldId id="469" r:id="rId23"/>
    <p:sldId id="473" r:id="rId24"/>
    <p:sldId id="474" r:id="rId25"/>
    <p:sldId id="475" r:id="rId26"/>
    <p:sldId id="477" r:id="rId27"/>
    <p:sldId id="478" r:id="rId28"/>
    <p:sldId id="479" r:id="rId29"/>
    <p:sldId id="480" r:id="rId30"/>
    <p:sldId id="421" r:id="rId31"/>
  </p:sldIdLst>
  <p:sldSz cx="12192000" cy="6858000"/>
  <p:notesSz cx="6858000" cy="9144000"/>
  <p:embeddedFontLst>
    <p:embeddedFont>
      <p:font typeface="Arial Rounded MT Bold" panose="020F0704030504030204" pitchFamily="34" charset="0"/>
      <p:regular r:id="rId34"/>
    </p:embeddedFont>
    <p:embeddedFont>
      <p:font typeface="Calibri" panose="020F0502020204030204" pitchFamily="34" charset="0"/>
      <p:regular r:id="rId35"/>
      <p:bold r:id="rId36"/>
      <p:italic r:id="rId37"/>
      <p:boldItalic r:id="rId38"/>
    </p:embeddedFont>
    <p:embeddedFont>
      <p:font typeface="Cambria Math" panose="02040503050406030204" pitchFamily="18" charset="0"/>
      <p:regular r:id="rId39"/>
    </p:embeddedFont>
    <p:embeddedFont>
      <p:font typeface="Consolas" panose="020B0609020204030204" pitchFamily="49" charset="0"/>
      <p:regular r:id="rId40"/>
      <p:bold r:id="rId41"/>
      <p:italic r:id="rId42"/>
      <p:boldItalic r:id="rId43"/>
    </p:embeddedFont>
    <p:embeddedFont>
      <p:font typeface="Roboto Condensed Light" panose="02000000000000000000" pitchFamily="2" charset="0"/>
      <p:regular r:id="rId44"/>
      <p:italic r:id="rId45"/>
    </p:embeddedFont>
    <p:embeddedFont>
      <p:font typeface="Wingdings 3" panose="05040102010807070707" pitchFamily="18" charset="2"/>
      <p:regular r:id="rId46"/>
    </p:embeddedFont>
  </p:embeddedFontLst>
  <p:custDataLst>
    <p:tags r:id="rId47"/>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6" d="100"/>
          <a:sy n="86" d="100"/>
        </p:scale>
        <p:origin x="562" y="67"/>
      </p:cViewPr>
      <p:guideLst/>
    </p:cSldViewPr>
  </p:slideViewPr>
  <p:notesTextViewPr>
    <p:cViewPr>
      <p:scale>
        <a:sx n="1" d="1"/>
        <a:sy n="1" d="1"/>
      </p:scale>
      <p:origin x="0" y="0"/>
    </p:cViewPr>
  </p:notesTextViewPr>
  <p:notesViewPr>
    <p:cSldViewPr snapToGrid="0">
      <p:cViewPr varScale="1">
        <p:scale>
          <a:sx n="54" d="100"/>
          <a:sy n="54" d="100"/>
        </p:scale>
        <p:origin x="2820" y="7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font" Target="fonts/font6.fntdata"/><Relationship Id="rId21" Type="http://schemas.openxmlformats.org/officeDocument/2006/relationships/slide" Target="slides/slide18.xml"/><Relationship Id="rId34" Type="http://schemas.openxmlformats.org/officeDocument/2006/relationships/font" Target="fonts/font1.fntdata"/><Relationship Id="rId42" Type="http://schemas.openxmlformats.org/officeDocument/2006/relationships/font" Target="fonts/font9.fntdata"/><Relationship Id="rId47" Type="http://schemas.openxmlformats.org/officeDocument/2006/relationships/tags" Target="tags/tag1.xml"/><Relationship Id="rId50" Type="http://schemas.openxmlformats.org/officeDocument/2006/relationships/theme" Target="theme/theme1.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notesMaster" Target="notesMasters/notesMaster1.xml"/><Relationship Id="rId37" Type="http://schemas.openxmlformats.org/officeDocument/2006/relationships/font" Target="fonts/font4.fntdata"/><Relationship Id="rId40" Type="http://schemas.openxmlformats.org/officeDocument/2006/relationships/font" Target="fonts/font7.fntdata"/><Relationship Id="rId45" Type="http://schemas.openxmlformats.org/officeDocument/2006/relationships/font" Target="fonts/font12.fntdata"/><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font" Target="fonts/font3.fntdata"/><Relationship Id="rId49" Type="http://schemas.openxmlformats.org/officeDocument/2006/relationships/viewProps" Target="viewProp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font" Target="fonts/font11.fntdata"/><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font" Target="fonts/font2.fntdata"/><Relationship Id="rId43" Type="http://schemas.openxmlformats.org/officeDocument/2006/relationships/font" Target="fonts/font10.fntdata"/><Relationship Id="rId48" Type="http://schemas.openxmlformats.org/officeDocument/2006/relationships/presProps" Target="presProps.xml"/><Relationship Id="rId8" Type="http://schemas.openxmlformats.org/officeDocument/2006/relationships/slide" Target="slides/slide5.xml"/><Relationship Id="rId51"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handoutMaster" Target="handoutMasters/handoutMaster1.xml"/><Relationship Id="rId38" Type="http://schemas.openxmlformats.org/officeDocument/2006/relationships/font" Target="fonts/font5.fntdata"/><Relationship Id="rId46" Type="http://schemas.openxmlformats.org/officeDocument/2006/relationships/font" Target="fonts/font13.fntdata"/><Relationship Id="rId20" Type="http://schemas.openxmlformats.org/officeDocument/2006/relationships/slide" Target="slides/slide17.xml"/><Relationship Id="rId41"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E2921DC-3109-4569-9FE5-3F5BA0747F75}" type="datetimeFigureOut">
              <a:rPr lang="en-US" smtClean="0"/>
              <a:t>9/21/2022</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39E4867-9854-45D8-A58B-AED9F0BB4DCA}" type="slidenum">
              <a:rPr lang="en-US" smtClean="0"/>
              <a:t>‹#›</a:t>
            </a:fld>
            <a:endParaRPr lang="en-US"/>
          </a:p>
        </p:txBody>
      </p:sp>
    </p:spTree>
    <p:extLst>
      <p:ext uri="{BB962C8B-B14F-4D97-AF65-F5344CB8AC3E}">
        <p14:creationId xmlns:p14="http://schemas.microsoft.com/office/powerpoint/2010/main" val="387576908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648E3F3-8B31-41D2-AA9B-9796555DB866}" type="datetimeFigureOut">
              <a:rPr lang="en-US" smtClean="0"/>
              <a:t>9/21/2022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79BDEF-6165-4E72-B1A6-6E8034CEC248}" type="slidenum">
              <a:rPr lang="en-US" smtClean="0"/>
              <a:t>‹#›</a:t>
            </a:fld>
            <a:endParaRPr lang="en-US"/>
          </a:p>
        </p:txBody>
      </p:sp>
    </p:spTree>
    <p:extLst>
      <p:ext uri="{BB962C8B-B14F-4D97-AF65-F5344CB8AC3E}">
        <p14:creationId xmlns:p14="http://schemas.microsoft.com/office/powerpoint/2010/main" val="17660139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image" Target="../media/image7.png"/><Relationship Id="rId10" Type="http://schemas.openxmlformats.org/officeDocument/2006/relationships/image" Target="../media/image11.png"/><Relationship Id="rId4" Type="http://schemas.openxmlformats.org/officeDocument/2006/relationships/image" Target="../media/image6.png"/><Relationship Id="rId9" Type="http://schemas.openxmlformats.org/officeDocument/2006/relationships/image" Target="../media/image10.jpe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8.png"/><Relationship Id="rId4" Type="http://schemas.microsoft.com/office/2007/relationships/hdphoto" Target="../media/hdphoto2.wdp"/></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5.png"/><Relationship Id="rId7"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7.png"/><Relationship Id="rId11" Type="http://schemas.openxmlformats.org/officeDocument/2006/relationships/image" Target="../media/image10.jpeg"/><Relationship Id="rId5" Type="http://schemas.openxmlformats.org/officeDocument/2006/relationships/image" Target="../media/image6.png"/><Relationship Id="rId10" Type="http://schemas.openxmlformats.org/officeDocument/2006/relationships/image" Target="../media/image15.png"/><Relationship Id="rId4" Type="http://schemas.openxmlformats.org/officeDocument/2006/relationships/image" Target="../media/image14.png"/><Relationship Id="rId9" Type="http://schemas.microsoft.com/office/2007/relationships/hdphoto" Target="../media/hdphoto1.wdp"/></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5.png"/><Relationship Id="rId7"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6.png"/><Relationship Id="rId10" Type="http://schemas.openxmlformats.org/officeDocument/2006/relationships/image" Target="../media/image10.jpeg"/><Relationship Id="rId4" Type="http://schemas.openxmlformats.org/officeDocument/2006/relationships/image" Target="../media/image14.png"/><Relationship Id="rId9" Type="http://schemas.microsoft.com/office/2007/relationships/hdphoto" Target="../media/hdphoto1.wdp"/></Relationships>
</file>

<file path=ppt/slideLayouts/_rels/slideLayout24.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5.png"/><Relationship Id="rId7"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6.png"/><Relationship Id="rId10" Type="http://schemas.openxmlformats.org/officeDocument/2006/relationships/image" Target="../media/image10.jpeg"/><Relationship Id="rId4" Type="http://schemas.openxmlformats.org/officeDocument/2006/relationships/image" Target="../media/image14.png"/><Relationship Id="rId9" Type="http://schemas.microsoft.com/office/2007/relationships/hdphoto" Target="../media/hdphoto1.wdp"/></Relationships>
</file>

<file path=ppt/slideLayouts/_rels/slideLayout2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5.png"/><Relationship Id="rId7"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6.png"/><Relationship Id="rId10" Type="http://schemas.openxmlformats.org/officeDocument/2006/relationships/image" Target="../media/image10.jpeg"/><Relationship Id="rId4" Type="http://schemas.openxmlformats.org/officeDocument/2006/relationships/image" Target="../media/image14.png"/><Relationship Id="rId9" Type="http://schemas.microsoft.com/office/2007/relationships/hdphoto" Target="../media/hdphoto1.wdp"/></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5.png"/><Relationship Id="rId7"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6.png"/><Relationship Id="rId10" Type="http://schemas.openxmlformats.org/officeDocument/2006/relationships/image" Target="../media/image10.jpeg"/><Relationship Id="rId4" Type="http://schemas.openxmlformats.org/officeDocument/2006/relationships/image" Target="../media/image14.png"/><Relationship Id="rId9" Type="http://schemas.microsoft.com/office/2007/relationships/hdphoto" Target="../media/hdphoto1.wdp"/></Relationships>
</file>

<file path=ppt/slideLayouts/_rels/slideLayout28.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5.png"/><Relationship Id="rId7"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6.png"/><Relationship Id="rId10" Type="http://schemas.openxmlformats.org/officeDocument/2006/relationships/image" Target="../media/image10.jpeg"/><Relationship Id="rId4" Type="http://schemas.openxmlformats.org/officeDocument/2006/relationships/image" Target="../media/image14.png"/><Relationship Id="rId9" Type="http://schemas.microsoft.com/office/2007/relationships/hdphoto" Target="../media/hdphoto1.wdp"/></Relationships>
</file>

<file path=ppt/slideLayouts/_rels/slideLayout29.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5.png"/><Relationship Id="rId7"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6.png"/><Relationship Id="rId10" Type="http://schemas.openxmlformats.org/officeDocument/2006/relationships/image" Target="../media/image10.jpeg"/><Relationship Id="rId4" Type="http://schemas.openxmlformats.org/officeDocument/2006/relationships/image" Target="../media/image14.png"/><Relationship Id="rId9" Type="http://schemas.microsoft.com/office/2007/relationships/hdphoto" Target="../media/hdphoto1.wdp"/></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5.png"/><Relationship Id="rId7"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6.png"/><Relationship Id="rId10" Type="http://schemas.openxmlformats.org/officeDocument/2006/relationships/image" Target="../media/image10.jpeg"/><Relationship Id="rId4" Type="http://schemas.openxmlformats.org/officeDocument/2006/relationships/image" Target="../media/image14.png"/><Relationship Id="rId9" Type="http://schemas.microsoft.com/office/2007/relationships/hdphoto" Target="../media/hdphoto1.wdp"/></Relationships>
</file>

<file path=ppt/slideLayouts/_rels/slideLayout31.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5.png"/><Relationship Id="rId7"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6.png"/><Relationship Id="rId10" Type="http://schemas.openxmlformats.org/officeDocument/2006/relationships/image" Target="../media/image10.jpeg"/><Relationship Id="rId4" Type="http://schemas.openxmlformats.org/officeDocument/2006/relationships/image" Target="../media/image14.png"/><Relationship Id="rId9" Type="http://schemas.microsoft.com/office/2007/relationships/hdphoto" Target="../media/hdphoto1.wdp"/></Relationships>
</file>

<file path=ppt/slideLayouts/_rels/slideLayout3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5.png"/><Relationship Id="rId7"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6.png"/><Relationship Id="rId10" Type="http://schemas.openxmlformats.org/officeDocument/2006/relationships/image" Target="../media/image10.jpeg"/><Relationship Id="rId4" Type="http://schemas.openxmlformats.org/officeDocument/2006/relationships/image" Target="../media/image14.png"/><Relationship Id="rId9" Type="http://schemas.microsoft.com/office/2007/relationships/hdphoto" Target="../media/hdphoto1.wdp"/></Relationships>
</file>

<file path=ppt/slideLayouts/_rels/slideLayout3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5.png"/><Relationship Id="rId7"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7.png"/><Relationship Id="rId11" Type="http://schemas.openxmlformats.org/officeDocument/2006/relationships/image" Target="../media/image10.jpeg"/><Relationship Id="rId5" Type="http://schemas.openxmlformats.org/officeDocument/2006/relationships/image" Target="../media/image6.png"/><Relationship Id="rId10" Type="http://schemas.openxmlformats.org/officeDocument/2006/relationships/image" Target="../media/image16.jpeg"/><Relationship Id="rId4" Type="http://schemas.openxmlformats.org/officeDocument/2006/relationships/image" Target="../media/image14.png"/><Relationship Id="rId9" Type="http://schemas.microsoft.com/office/2007/relationships/hdphoto" Target="../media/hdphoto1.wdp"/></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1455754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415680" y="98400"/>
            <a:ext cx="11360160" cy="763200"/>
          </a:xfrm>
          <a:prstGeom prst="rect">
            <a:avLst/>
          </a:prstGeom>
        </p:spPr>
        <p:txBody>
          <a:bodyPr lIns="0" tIns="0" rIns="0" bIns="0" anchor="ctr">
            <a:noAutofit/>
          </a:bodyPr>
          <a:lstStyle/>
          <a:p>
            <a:r>
              <a:rPr lang="en-US" sz="1867" b="0" strike="noStrike" spc="-1">
                <a:solidFill>
                  <a:srgbClr val="000000"/>
                </a:solidFill>
                <a:latin typeface="Arial"/>
              </a:rPr>
              <a:t>Click to edit Master title style</a:t>
            </a:r>
          </a:p>
        </p:txBody>
      </p:sp>
      <p:sp>
        <p:nvSpPr>
          <p:cNvPr id="27" name="PlaceHolder 2"/>
          <p:cNvSpPr>
            <a:spLocks noGrp="1"/>
          </p:cNvSpPr>
          <p:nvPr>
            <p:ph type="body"/>
          </p:nvPr>
        </p:nvSpPr>
        <p:spPr>
          <a:xfrm>
            <a:off x="415680" y="1151520"/>
            <a:ext cx="11360160" cy="2172480"/>
          </a:xfrm>
          <a:prstGeom prst="rect">
            <a:avLst/>
          </a:prstGeom>
        </p:spPr>
        <p:txBody>
          <a:bodyPr lIns="0" tIns="0" rIns="0" bIns="0">
            <a:normAutofit/>
          </a:bodyPr>
          <a:lstStyle/>
          <a:p>
            <a:pPr lvl="0"/>
            <a:r>
              <a:rPr lang="en-US" sz="1867" b="0" strike="noStrike" spc="-1">
                <a:solidFill>
                  <a:srgbClr val="000000"/>
                </a:solidFill>
                <a:latin typeface="Arial"/>
              </a:rPr>
              <a:t>Click to edit Master text styles</a:t>
            </a:r>
          </a:p>
        </p:txBody>
      </p:sp>
      <p:sp>
        <p:nvSpPr>
          <p:cNvPr id="28" name="PlaceHolder 3"/>
          <p:cNvSpPr>
            <a:spLocks noGrp="1"/>
          </p:cNvSpPr>
          <p:nvPr>
            <p:ph type="body"/>
          </p:nvPr>
        </p:nvSpPr>
        <p:spPr>
          <a:xfrm>
            <a:off x="415680" y="3530880"/>
            <a:ext cx="11360160" cy="2172480"/>
          </a:xfrm>
          <a:prstGeom prst="rect">
            <a:avLst/>
          </a:prstGeom>
        </p:spPr>
        <p:txBody>
          <a:bodyPr lIns="0" tIns="0" rIns="0" bIns="0">
            <a:normAutofit/>
          </a:bodyPr>
          <a:lstStyle/>
          <a:p>
            <a:pPr lvl="0"/>
            <a:r>
              <a:rPr lang="en-US" sz="1867" b="0" strike="noStrike" spc="-1">
                <a:solidFill>
                  <a:srgbClr val="000000"/>
                </a:solidFill>
                <a:latin typeface="Arial"/>
              </a:rPr>
              <a:t>Click to edit Master text styles</a:t>
            </a:r>
          </a:p>
        </p:txBody>
      </p:sp>
    </p:spTree>
    <p:extLst>
      <p:ext uri="{BB962C8B-B14F-4D97-AF65-F5344CB8AC3E}">
        <p14:creationId xmlns:p14="http://schemas.microsoft.com/office/powerpoint/2010/main" val="19312457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415680" y="98400"/>
            <a:ext cx="11360160" cy="763200"/>
          </a:xfrm>
          <a:prstGeom prst="rect">
            <a:avLst/>
          </a:prstGeom>
        </p:spPr>
        <p:txBody>
          <a:bodyPr lIns="0" tIns="0" rIns="0" bIns="0" anchor="ctr">
            <a:noAutofit/>
          </a:bodyPr>
          <a:lstStyle/>
          <a:p>
            <a:r>
              <a:rPr lang="en-US" sz="1867" b="0" strike="noStrike" spc="-1">
                <a:solidFill>
                  <a:srgbClr val="000000"/>
                </a:solidFill>
                <a:latin typeface="Arial"/>
              </a:rPr>
              <a:t>Click to edit Master title style</a:t>
            </a:r>
          </a:p>
        </p:txBody>
      </p:sp>
      <p:sp>
        <p:nvSpPr>
          <p:cNvPr id="30" name="PlaceHolder 2"/>
          <p:cNvSpPr>
            <a:spLocks noGrp="1"/>
          </p:cNvSpPr>
          <p:nvPr>
            <p:ph type="body"/>
          </p:nvPr>
        </p:nvSpPr>
        <p:spPr>
          <a:xfrm>
            <a:off x="415680" y="1151520"/>
            <a:ext cx="5543520" cy="2172480"/>
          </a:xfrm>
          <a:prstGeom prst="rect">
            <a:avLst/>
          </a:prstGeom>
        </p:spPr>
        <p:txBody>
          <a:bodyPr lIns="0" tIns="0" rIns="0" bIns="0">
            <a:normAutofit/>
          </a:bodyPr>
          <a:lstStyle/>
          <a:p>
            <a:pPr lvl="0"/>
            <a:r>
              <a:rPr lang="en-US" sz="1867" b="0" strike="noStrike" spc="-1">
                <a:solidFill>
                  <a:srgbClr val="000000"/>
                </a:solidFill>
                <a:latin typeface="Arial"/>
              </a:rPr>
              <a:t>Click to edit Master text styles</a:t>
            </a:r>
          </a:p>
        </p:txBody>
      </p:sp>
      <p:sp>
        <p:nvSpPr>
          <p:cNvPr id="31" name="PlaceHolder 3"/>
          <p:cNvSpPr>
            <a:spLocks noGrp="1"/>
          </p:cNvSpPr>
          <p:nvPr>
            <p:ph type="body"/>
          </p:nvPr>
        </p:nvSpPr>
        <p:spPr>
          <a:xfrm>
            <a:off x="6237120" y="1151520"/>
            <a:ext cx="5543520" cy="2172480"/>
          </a:xfrm>
          <a:prstGeom prst="rect">
            <a:avLst/>
          </a:prstGeom>
        </p:spPr>
        <p:txBody>
          <a:bodyPr lIns="0" tIns="0" rIns="0" bIns="0">
            <a:normAutofit/>
          </a:bodyPr>
          <a:lstStyle/>
          <a:p>
            <a:pPr lvl="0"/>
            <a:r>
              <a:rPr lang="en-US" sz="1867" b="0" strike="noStrike" spc="-1">
                <a:solidFill>
                  <a:srgbClr val="000000"/>
                </a:solidFill>
                <a:latin typeface="Arial"/>
              </a:rPr>
              <a:t>Click to edit Master text styles</a:t>
            </a:r>
          </a:p>
        </p:txBody>
      </p:sp>
      <p:sp>
        <p:nvSpPr>
          <p:cNvPr id="32" name="PlaceHolder 4"/>
          <p:cNvSpPr>
            <a:spLocks noGrp="1"/>
          </p:cNvSpPr>
          <p:nvPr>
            <p:ph type="body"/>
          </p:nvPr>
        </p:nvSpPr>
        <p:spPr>
          <a:xfrm>
            <a:off x="415680" y="3530880"/>
            <a:ext cx="5543520" cy="2172480"/>
          </a:xfrm>
          <a:prstGeom prst="rect">
            <a:avLst/>
          </a:prstGeom>
        </p:spPr>
        <p:txBody>
          <a:bodyPr lIns="0" tIns="0" rIns="0" bIns="0">
            <a:normAutofit/>
          </a:bodyPr>
          <a:lstStyle/>
          <a:p>
            <a:pPr lvl="0"/>
            <a:r>
              <a:rPr lang="en-US" sz="1867" b="0" strike="noStrike" spc="-1">
                <a:solidFill>
                  <a:srgbClr val="000000"/>
                </a:solidFill>
                <a:latin typeface="Arial"/>
              </a:rPr>
              <a:t>Click to edit Master text styles</a:t>
            </a:r>
          </a:p>
        </p:txBody>
      </p:sp>
      <p:sp>
        <p:nvSpPr>
          <p:cNvPr id="33" name="PlaceHolder 5"/>
          <p:cNvSpPr>
            <a:spLocks noGrp="1"/>
          </p:cNvSpPr>
          <p:nvPr>
            <p:ph type="body"/>
          </p:nvPr>
        </p:nvSpPr>
        <p:spPr>
          <a:xfrm>
            <a:off x="6237120" y="3530880"/>
            <a:ext cx="5543520" cy="2172480"/>
          </a:xfrm>
          <a:prstGeom prst="rect">
            <a:avLst/>
          </a:prstGeom>
        </p:spPr>
        <p:txBody>
          <a:bodyPr lIns="0" tIns="0" rIns="0" bIns="0">
            <a:normAutofit/>
          </a:bodyPr>
          <a:lstStyle/>
          <a:p>
            <a:pPr lvl="0"/>
            <a:r>
              <a:rPr lang="en-US" sz="1867" b="0" strike="noStrike" spc="-1">
                <a:solidFill>
                  <a:srgbClr val="000000"/>
                </a:solidFill>
                <a:latin typeface="Arial"/>
              </a:rPr>
              <a:t>Click to edit Master text styles</a:t>
            </a:r>
          </a:p>
        </p:txBody>
      </p:sp>
    </p:spTree>
    <p:extLst>
      <p:ext uri="{BB962C8B-B14F-4D97-AF65-F5344CB8AC3E}">
        <p14:creationId xmlns:p14="http://schemas.microsoft.com/office/powerpoint/2010/main" val="10175783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415680" y="98400"/>
            <a:ext cx="11360160" cy="763200"/>
          </a:xfrm>
          <a:prstGeom prst="rect">
            <a:avLst/>
          </a:prstGeom>
        </p:spPr>
        <p:txBody>
          <a:bodyPr lIns="0" tIns="0" rIns="0" bIns="0" anchor="ctr">
            <a:noAutofit/>
          </a:bodyPr>
          <a:lstStyle/>
          <a:p>
            <a:r>
              <a:rPr lang="en-US" sz="1867" b="0" strike="noStrike" spc="-1">
                <a:solidFill>
                  <a:srgbClr val="000000"/>
                </a:solidFill>
                <a:latin typeface="Arial"/>
              </a:rPr>
              <a:t>Click to edit Master title style</a:t>
            </a:r>
          </a:p>
        </p:txBody>
      </p:sp>
      <p:sp>
        <p:nvSpPr>
          <p:cNvPr id="35" name="PlaceHolder 2"/>
          <p:cNvSpPr>
            <a:spLocks noGrp="1"/>
          </p:cNvSpPr>
          <p:nvPr>
            <p:ph type="body"/>
          </p:nvPr>
        </p:nvSpPr>
        <p:spPr>
          <a:xfrm>
            <a:off x="415680" y="1151520"/>
            <a:ext cx="3657600" cy="2172480"/>
          </a:xfrm>
          <a:prstGeom prst="rect">
            <a:avLst/>
          </a:prstGeom>
        </p:spPr>
        <p:txBody>
          <a:bodyPr lIns="0" tIns="0" rIns="0" bIns="0">
            <a:normAutofit/>
          </a:bodyPr>
          <a:lstStyle/>
          <a:p>
            <a:pPr lvl="0"/>
            <a:r>
              <a:rPr lang="en-US" sz="1867" b="0" strike="noStrike" spc="-1">
                <a:solidFill>
                  <a:srgbClr val="000000"/>
                </a:solidFill>
                <a:latin typeface="Arial"/>
              </a:rPr>
              <a:t>Click to edit Master text styles</a:t>
            </a:r>
          </a:p>
        </p:txBody>
      </p:sp>
      <p:sp>
        <p:nvSpPr>
          <p:cNvPr id="36" name="PlaceHolder 3"/>
          <p:cNvSpPr>
            <a:spLocks noGrp="1"/>
          </p:cNvSpPr>
          <p:nvPr>
            <p:ph type="body"/>
          </p:nvPr>
        </p:nvSpPr>
        <p:spPr>
          <a:xfrm>
            <a:off x="4256640" y="1151520"/>
            <a:ext cx="3657600" cy="2172480"/>
          </a:xfrm>
          <a:prstGeom prst="rect">
            <a:avLst/>
          </a:prstGeom>
        </p:spPr>
        <p:txBody>
          <a:bodyPr lIns="0" tIns="0" rIns="0" bIns="0">
            <a:normAutofit/>
          </a:bodyPr>
          <a:lstStyle/>
          <a:p>
            <a:pPr lvl="0"/>
            <a:r>
              <a:rPr lang="en-US" sz="1867" b="0" strike="noStrike" spc="-1">
                <a:solidFill>
                  <a:srgbClr val="000000"/>
                </a:solidFill>
                <a:latin typeface="Arial"/>
              </a:rPr>
              <a:t>Click to edit Master text styles</a:t>
            </a:r>
          </a:p>
        </p:txBody>
      </p:sp>
      <p:sp>
        <p:nvSpPr>
          <p:cNvPr id="37" name="PlaceHolder 4"/>
          <p:cNvSpPr>
            <a:spLocks noGrp="1"/>
          </p:cNvSpPr>
          <p:nvPr>
            <p:ph type="body"/>
          </p:nvPr>
        </p:nvSpPr>
        <p:spPr>
          <a:xfrm>
            <a:off x="8097600" y="1151520"/>
            <a:ext cx="3657600" cy="2172480"/>
          </a:xfrm>
          <a:prstGeom prst="rect">
            <a:avLst/>
          </a:prstGeom>
        </p:spPr>
        <p:txBody>
          <a:bodyPr lIns="0" tIns="0" rIns="0" bIns="0">
            <a:normAutofit/>
          </a:bodyPr>
          <a:lstStyle/>
          <a:p>
            <a:pPr lvl="0"/>
            <a:r>
              <a:rPr lang="en-US" sz="1867" b="0" strike="noStrike" spc="-1">
                <a:solidFill>
                  <a:srgbClr val="000000"/>
                </a:solidFill>
                <a:latin typeface="Arial"/>
              </a:rPr>
              <a:t>Click to edit Master text styles</a:t>
            </a:r>
          </a:p>
        </p:txBody>
      </p:sp>
      <p:sp>
        <p:nvSpPr>
          <p:cNvPr id="38" name="PlaceHolder 5"/>
          <p:cNvSpPr>
            <a:spLocks noGrp="1"/>
          </p:cNvSpPr>
          <p:nvPr>
            <p:ph type="body"/>
          </p:nvPr>
        </p:nvSpPr>
        <p:spPr>
          <a:xfrm>
            <a:off x="415680" y="3530880"/>
            <a:ext cx="3657600" cy="2172480"/>
          </a:xfrm>
          <a:prstGeom prst="rect">
            <a:avLst/>
          </a:prstGeom>
        </p:spPr>
        <p:txBody>
          <a:bodyPr lIns="0" tIns="0" rIns="0" bIns="0">
            <a:normAutofit/>
          </a:bodyPr>
          <a:lstStyle/>
          <a:p>
            <a:pPr lvl="0"/>
            <a:r>
              <a:rPr lang="en-US" sz="1867" b="0" strike="noStrike" spc="-1">
                <a:solidFill>
                  <a:srgbClr val="000000"/>
                </a:solidFill>
                <a:latin typeface="Arial"/>
              </a:rPr>
              <a:t>Click to edit Master text styles</a:t>
            </a:r>
          </a:p>
        </p:txBody>
      </p:sp>
      <p:sp>
        <p:nvSpPr>
          <p:cNvPr id="39" name="PlaceHolder 6"/>
          <p:cNvSpPr>
            <a:spLocks noGrp="1"/>
          </p:cNvSpPr>
          <p:nvPr>
            <p:ph type="body"/>
          </p:nvPr>
        </p:nvSpPr>
        <p:spPr>
          <a:xfrm>
            <a:off x="4256640" y="3530880"/>
            <a:ext cx="3657600" cy="2172480"/>
          </a:xfrm>
          <a:prstGeom prst="rect">
            <a:avLst/>
          </a:prstGeom>
        </p:spPr>
        <p:txBody>
          <a:bodyPr lIns="0" tIns="0" rIns="0" bIns="0">
            <a:normAutofit/>
          </a:bodyPr>
          <a:lstStyle/>
          <a:p>
            <a:pPr lvl="0"/>
            <a:r>
              <a:rPr lang="en-US" sz="1867" b="0" strike="noStrike" spc="-1">
                <a:solidFill>
                  <a:srgbClr val="000000"/>
                </a:solidFill>
                <a:latin typeface="Arial"/>
              </a:rPr>
              <a:t>Click to edit Master text styles</a:t>
            </a:r>
          </a:p>
        </p:txBody>
      </p:sp>
      <p:sp>
        <p:nvSpPr>
          <p:cNvPr id="40" name="PlaceHolder 7"/>
          <p:cNvSpPr>
            <a:spLocks noGrp="1"/>
          </p:cNvSpPr>
          <p:nvPr>
            <p:ph type="body"/>
          </p:nvPr>
        </p:nvSpPr>
        <p:spPr>
          <a:xfrm>
            <a:off x="8097600" y="3530880"/>
            <a:ext cx="3657600" cy="2172480"/>
          </a:xfrm>
          <a:prstGeom prst="rect">
            <a:avLst/>
          </a:prstGeom>
        </p:spPr>
        <p:txBody>
          <a:bodyPr lIns="0" tIns="0" rIns="0" bIns="0">
            <a:normAutofit/>
          </a:bodyPr>
          <a:lstStyle/>
          <a:p>
            <a:pPr lvl="0"/>
            <a:r>
              <a:rPr lang="en-US" sz="1867" b="0" strike="noStrike" spc="-1">
                <a:solidFill>
                  <a:srgbClr val="000000"/>
                </a:solidFill>
                <a:latin typeface="Arial"/>
              </a:rPr>
              <a:t>Click to edit Master text styles</a:t>
            </a:r>
          </a:p>
        </p:txBody>
      </p:sp>
    </p:spTree>
    <p:extLst>
      <p:ext uri="{BB962C8B-B14F-4D97-AF65-F5344CB8AC3E}">
        <p14:creationId xmlns:p14="http://schemas.microsoft.com/office/powerpoint/2010/main" val="422690260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Slide - Pink">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a:fillRect/>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890E4F"/>
              </a:gs>
              <a:gs pos="100000">
                <a:srgbClr val="D81A60"/>
              </a:gs>
            </a:gsLst>
            <a:lin ang="10800000" scaled="1"/>
          </a:gradFill>
          <a:ln>
            <a:noFill/>
          </a:ln>
        </p:spPr>
        <p:txBody>
          <a:bodyPr vert="horz" wrap="square" lIns="91440" tIns="45720" rIns="91440" bIns="45720" numCol="1" anchor="t" anchorCtr="0" compatLnSpc="1">
            <a:prstTxWarp prst="textNoShape">
              <a:avLst/>
            </a:prstTxWarp>
          </a:bodyPr>
          <a:lstStyle/>
          <a:p>
            <a:pPr lvl="0" algn="ctr"/>
            <a:endParaRPr lang="en-US"/>
          </a:p>
        </p:txBody>
      </p:sp>
      <p:sp>
        <p:nvSpPr>
          <p:cNvPr id="23" name="Freeform 17">
            <a:extLst>
              <a:ext uri="{FF2B5EF4-FFF2-40B4-BE49-F238E27FC236}">
                <a16:creationId xmlns:a16="http://schemas.microsoft.com/office/drawing/2014/main" id="{5E9DA42E-B221-4BBE-B651-F7171591BCD7}"/>
              </a:ext>
            </a:extLst>
          </p:cNvPr>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890E4F"/>
              </a:gs>
              <a:gs pos="100000">
                <a:srgbClr val="D81A60"/>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a:solidFill>
                  <a:schemeClr val="tx1"/>
                </a:solidFill>
                <a:latin typeface="+mn-lt"/>
                <a:ea typeface="+mn-ea"/>
                <a:cs typeface="+mn-cs"/>
              </a:defRPr>
            </a:lvl1pPr>
          </a:lstStyle>
          <a:p>
            <a:pPr lvl="0"/>
            <a:r>
              <a:rPr lang="en-US"/>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a:gradFill flip="none" rotWithShape="1">
                  <a:gsLst>
                    <a:gs pos="10000">
                      <a:srgbClr val="890E4F"/>
                    </a:gs>
                    <a:gs pos="100000">
                      <a:srgbClr val="D81A60"/>
                    </a:gs>
                  </a:gsLst>
                  <a:lin ang="0" scaled="1"/>
                </a:gradFill>
                <a:effectLst/>
                <a:latin typeface="+mn-lt"/>
                <a:ea typeface="+mn-ea"/>
                <a:cs typeface="+mn-cs"/>
              </a:defRPr>
            </a:lvl1pPr>
          </a:lstStyle>
          <a:p>
            <a:pPr lvl="0"/>
            <a:r>
              <a:rPr lang="en-US"/>
              <a:t>Write here your Author Name (i.e. Prof. Jay R Dhamsaniya)</a:t>
            </a:r>
          </a:p>
        </p:txBody>
      </p:sp>
      <p:pic>
        <p:nvPicPr>
          <p:cNvPr id="54" name="Picture 53">
            <a:extLst>
              <a:ext uri="{FF2B5EF4-FFF2-40B4-BE49-F238E27FC236}">
                <a16:creationId xmlns:a16="http://schemas.microsoft.com/office/drawing/2014/main" id="{1917B14A-5130-41DB-8F00-6C6611C994DF}"/>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a:blip r:embed="rId7">
            <a:extLst>
              <a:ext uri="{BEBA8EAE-BF5A-486C-A8C5-ECC9F3942E4B}">
                <a14:imgProps xmlns:a14="http://schemas.microsoft.com/office/drawing/2010/main">
                  <a14:imgLayer r:embed="rId8">
                    <a14:imgEffect>
                      <a14:brightnessContrast contrast="-40000"/>
                    </a14:imgEffect>
                  </a14:imgLayer>
                </a14:imgProps>
              </a:ext>
              <a:ext uri="{28A0092B-C50C-407E-A947-70E740481C1C}">
                <a14:useLocalDpi xmlns:a14="http://schemas.microsoft.com/office/drawing/2010/main" val="0"/>
              </a:ext>
            </a:extLst>
          </a:blip>
          <a:srcRect l="62023" t="18062" r="2731" b="17724"/>
          <a:stretch>
            <a:fillRect/>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85918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a:solidFill>
                  <a:schemeClr val="lt1"/>
                </a:solidFill>
                <a:latin typeface="+mn-lt"/>
                <a:ea typeface="+mn-ea"/>
                <a:cs typeface="+mn-cs"/>
              </a:defRPr>
            </a:lvl1pPr>
          </a:lstStyle>
          <a:p>
            <a:r>
              <a:rPr lang="en-US" sz="1800" b="1"/>
              <a:t>Analysis and Design of Algorithms </a:t>
            </a:r>
            <a:r>
              <a:rPr lang="en-US" sz="1800">
                <a:latin typeface="Roboto Condensed Light" panose="02000000000000000000" pitchFamily="2" charset="0"/>
                <a:ea typeface="Roboto Condensed Light" panose="02000000000000000000" pitchFamily="2" charset="0"/>
              </a:rPr>
              <a:t>(ADA</a:t>
            </a:r>
            <a:r>
              <a:rPr lang="en-US">
                <a:latin typeface="Roboto Condensed Light" panose="02000000000000000000" pitchFamily="2" charset="0"/>
                <a:ea typeface="Roboto Condensed Light" panose="02000000000000000000" pitchFamily="2" charset="0"/>
              </a:rPr>
              <a:t>)</a:t>
            </a:r>
          </a:p>
          <a:p>
            <a:r>
              <a:rPr lang="en-US">
                <a:latin typeface="Roboto Condensed Light" panose="02000000000000000000" pitchFamily="2" charset="0"/>
                <a:ea typeface="Roboto Condensed Light" panose="02000000000000000000" pitchFamily="2" charset="0"/>
              </a:rPr>
              <a:t>GTU # 3150703</a:t>
            </a:r>
          </a:p>
        </p:txBody>
      </p:sp>
      <p:pic>
        <p:nvPicPr>
          <p:cNvPr id="21" name="Picture 20" descr="User icon Royalty Free Vector Image - VectorStock">
            <a:extLst>
              <a:ext uri="{FF2B5EF4-FFF2-40B4-BE49-F238E27FC236}">
                <a16:creationId xmlns:a16="http://schemas.microsoft.com/office/drawing/2014/main" id="{A2F1AAAC-C051-4A31-837B-4A9977722A44}"/>
              </a:ext>
            </a:extLst>
          </p:cNvPr>
          <p:cNvPicPr>
            <a:picLocks noChangeAspect="1" noChangeArrowheads="1"/>
          </p:cNvPicPr>
          <p:nvPr userDrawn="1"/>
        </p:nvPicPr>
        <p:blipFill>
          <a:blip r:embed="rId9">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ADF34BDA-AFB4-4120-81EF-C0AB56D388CB}"/>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pic>
        <p:nvPicPr>
          <p:cNvPr id="5" name="Picture 4"/>
          <p:cNvPicPr>
            <a:picLocks noChangeAspect="1"/>
          </p:cNvPicPr>
          <p:nvPr userDrawn="1"/>
        </p:nvPicPr>
        <p:blipFill>
          <a:blip r:embed="rId10"/>
          <a:stretch>
            <a:fillRect/>
          </a:stretch>
        </p:blipFill>
        <p:spPr>
          <a:xfrm>
            <a:off x="8565204" y="2657799"/>
            <a:ext cx="2103120" cy="2086689"/>
          </a:xfrm>
          <a:prstGeom prst="rect">
            <a:avLst/>
          </a:prstGeom>
        </p:spPr>
      </p:pic>
    </p:spTree>
    <p:extLst>
      <p:ext uri="{BB962C8B-B14F-4D97-AF65-F5344CB8AC3E}">
        <p14:creationId xmlns:p14="http://schemas.microsoft.com/office/powerpoint/2010/main" val="2278949133"/>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07171932-FFF4-4D27-9425-8CB5D27A92F2}"/>
              </a:ext>
            </a:extLst>
          </p:cNvPr>
          <p:cNvPicPr>
            <a:picLocks noChangeAspect="1"/>
          </p:cNvPicPr>
          <p:nvPr userDrawn="1"/>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rcRect r="11581" b="21180"/>
          <a:stretch>
            <a:fillRect/>
          </a:stretch>
        </p:blipFill>
        <p:spPr>
          <a:xfrm rot="16200000">
            <a:off x="9807099" y="606901"/>
            <a:ext cx="2991808" cy="1778000"/>
          </a:xfrm>
          <a:prstGeom prst="rect">
            <a:avLst/>
          </a:prstGeom>
        </p:spPr>
      </p:pic>
      <p:pic>
        <p:nvPicPr>
          <p:cNvPr id="12" name="Picture 11">
            <a:extLst>
              <a:ext uri="{FF2B5EF4-FFF2-40B4-BE49-F238E27FC236}">
                <a16:creationId xmlns:a16="http://schemas.microsoft.com/office/drawing/2014/main" id="{1639DF2A-5426-428D-B32D-78E9191D8A0C}"/>
              </a:ext>
            </a:extLst>
          </p:cNvPr>
          <p:cNvPicPr>
            <a:picLocks noChangeAspect="1"/>
          </p:cNvPicPr>
          <p:nvPr userDrawn="1"/>
        </p:nvPicPr>
        <p:blipFill>
          <a:blip r:embed="rId3">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rcRect l="79646" t="18062" r="2731" b="17724"/>
          <a:stretch>
            <a:fillRect/>
          </a:stretch>
        </p:blipFill>
        <p:spPr>
          <a:xfrm>
            <a:off x="0" y="401568"/>
            <a:ext cx="543946" cy="772151"/>
          </a:xfrm>
          <a:prstGeom prst="rect">
            <a:avLst/>
          </a:prstGeom>
        </p:spPr>
      </p:pic>
      <p:sp>
        <p:nvSpPr>
          <p:cNvPr id="2" name="Title 1">
            <a:extLst>
              <a:ext uri="{FF2B5EF4-FFF2-40B4-BE49-F238E27FC236}">
                <a16:creationId xmlns:a16="http://schemas.microsoft.com/office/drawing/2014/main" id="{6B8C6168-C8A4-4660-9D38-045657B80D09}"/>
              </a:ext>
            </a:extLst>
          </p:cNvPr>
          <p:cNvSpPr>
            <a:spLocks noGrp="1"/>
          </p:cNvSpPr>
          <p:nvPr>
            <p:ph type="title" hasCustomPrompt="1"/>
          </p:nvPr>
        </p:nvSpPr>
        <p:spPr>
          <a:xfrm>
            <a:off x="831850" y="1709738"/>
            <a:ext cx="10515600" cy="2852737"/>
          </a:xfrm>
        </p:spPr>
        <p:txBody>
          <a:bodyPr anchor="b">
            <a:normAutofit/>
          </a:bodyPr>
          <a:lstStyle>
            <a:lvl1pPr>
              <a:defRPr lang="en-US" sz="6000" b="1" kern="1200">
                <a:gradFill flip="none" rotWithShape="1">
                  <a:gsLst>
                    <a:gs pos="10000">
                      <a:srgbClr val="890E4F"/>
                    </a:gs>
                    <a:gs pos="100000">
                      <a:srgbClr val="D81A60"/>
                    </a:gs>
                  </a:gsLst>
                  <a:lin ang="0" scaled="1"/>
                </a:gradFill>
                <a:effectLst/>
                <a:latin typeface="+mn-lt"/>
                <a:ea typeface="+mn-ea"/>
                <a:cs typeface="+mn-cs"/>
              </a:defRPr>
            </a:lvl1pPr>
          </a:lstStyle>
          <a:p>
            <a:r>
              <a:rPr lang="en-US"/>
              <a:t>Write here Section Title</a:t>
            </a:r>
          </a:p>
        </p:txBody>
      </p:sp>
      <p:sp>
        <p:nvSpPr>
          <p:cNvPr id="3" name="Text Placeholder 2">
            <a:extLst>
              <a:ext uri="{FF2B5EF4-FFF2-40B4-BE49-F238E27FC236}">
                <a16:creationId xmlns:a16="http://schemas.microsoft.com/office/drawing/2014/main" id="{566C89DA-344D-4448-822C-2826084EF127}"/>
              </a:ext>
            </a:extLst>
          </p:cNvPr>
          <p:cNvSpPr>
            <a:spLocks noGrp="1"/>
          </p:cNvSpPr>
          <p:nvPr>
            <p:ph type="body" idx="1" hasCustomPrompt="1"/>
          </p:nvPr>
        </p:nvSpPr>
        <p:spPr>
          <a:xfrm>
            <a:off x="831850" y="4589463"/>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Write here Section Subtitle</a:t>
            </a:r>
          </a:p>
        </p:txBody>
      </p:sp>
      <p:grpSp>
        <p:nvGrpSpPr>
          <p:cNvPr id="9" name="Group 8">
            <a:extLst>
              <a:ext uri="{FF2B5EF4-FFF2-40B4-BE49-F238E27FC236}">
                <a16:creationId xmlns:a16="http://schemas.microsoft.com/office/drawing/2014/main" id="{2802A992-B18A-47D4-8497-02E7586DF58D}"/>
              </a:ext>
            </a:extLst>
          </p:cNvPr>
          <p:cNvGrpSpPr/>
          <p:nvPr userDrawn="1"/>
        </p:nvGrpSpPr>
        <p:grpSpPr>
          <a:xfrm>
            <a:off x="9437223" y="6087939"/>
            <a:ext cx="2554143" cy="587454"/>
            <a:chOff x="131177" y="5775962"/>
            <a:chExt cx="2530239" cy="581956"/>
          </a:xfrm>
        </p:grpSpPr>
        <p:pic>
          <p:nvPicPr>
            <p:cNvPr id="13" name="Picture 12">
              <a:extLst>
                <a:ext uri="{FF2B5EF4-FFF2-40B4-BE49-F238E27FC236}">
                  <a16:creationId xmlns:a16="http://schemas.microsoft.com/office/drawing/2014/main" id="{8DD61FEC-075B-4EDD-97CA-36E6F72630F4}"/>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31177" y="5775962"/>
              <a:ext cx="2530238" cy="581955"/>
            </a:xfrm>
            <a:prstGeom prst="rect">
              <a:avLst/>
            </a:prstGeom>
          </p:spPr>
        </p:pic>
        <p:sp>
          <p:nvSpPr>
            <p:cNvPr id="14" name="Rectangle 13">
              <a:extLst>
                <a:ext uri="{FF2B5EF4-FFF2-40B4-BE49-F238E27FC236}">
                  <a16:creationId xmlns:a16="http://schemas.microsoft.com/office/drawing/2014/main" id="{CB550E12-AA95-4B1B-A8D2-ED01E515FC43}"/>
                </a:ext>
              </a:extLst>
            </p:cNvPr>
            <p:cNvSpPr/>
            <p:nvPr userDrawn="1"/>
          </p:nvSpPr>
          <p:spPr>
            <a:xfrm>
              <a:off x="131178" y="5775962"/>
              <a:ext cx="2530238" cy="581956"/>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Freeform 17">
            <a:extLst>
              <a:ext uri="{FF2B5EF4-FFF2-40B4-BE49-F238E27FC236}">
                <a16:creationId xmlns:a16="http://schemas.microsoft.com/office/drawing/2014/main" id="{5E9DA42E-B221-4BBE-B651-F7171591BCD7}"/>
              </a:ext>
            </a:extLst>
          </p:cNvPr>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890E4F"/>
              </a:gs>
              <a:gs pos="100000">
                <a:srgbClr val="D81A60"/>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spTree>
    <p:extLst>
      <p:ext uri="{BB962C8B-B14F-4D97-AF65-F5344CB8AC3E}">
        <p14:creationId xmlns:p14="http://schemas.microsoft.com/office/powerpoint/2010/main" val="2589735219"/>
      </p:ext>
    </p:extLst>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 and Content - Logo on BR">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2967F7A9-F404-4412-B868-8EB67A41E2A4}"/>
              </a:ext>
            </a:extLst>
          </p:cNvPr>
          <p:cNvGrpSpPr/>
          <p:nvPr userDrawn="1"/>
        </p:nvGrpSpPr>
        <p:grpSpPr>
          <a:xfrm>
            <a:off x="9576895" y="5890392"/>
            <a:ext cx="2554143" cy="587454"/>
            <a:chOff x="131177" y="5775962"/>
            <a:chExt cx="2530239" cy="581956"/>
          </a:xfrm>
        </p:grpSpPr>
        <p:pic>
          <p:nvPicPr>
            <p:cNvPr id="16" name="Picture 15">
              <a:extLst>
                <a:ext uri="{FF2B5EF4-FFF2-40B4-BE49-F238E27FC236}">
                  <a16:creationId xmlns:a16="http://schemas.microsoft.com/office/drawing/2014/main" id="{23F8D339-A0AA-4150-B7E8-C84E7F2AB7D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1177" y="5775962"/>
              <a:ext cx="2530238" cy="581955"/>
            </a:xfrm>
            <a:prstGeom prst="rect">
              <a:avLst/>
            </a:prstGeom>
          </p:spPr>
        </p:pic>
        <p:sp>
          <p:nvSpPr>
            <p:cNvPr id="5" name="Rectangle 4">
              <a:extLst>
                <a:ext uri="{FF2B5EF4-FFF2-40B4-BE49-F238E27FC236}">
                  <a16:creationId xmlns:a16="http://schemas.microsoft.com/office/drawing/2014/main" id="{6112BAB0-1CB8-413D-970D-4F482F1A0EDB}"/>
                </a:ext>
              </a:extLst>
            </p:cNvPr>
            <p:cNvSpPr/>
            <p:nvPr userDrawn="1"/>
          </p:nvSpPr>
          <p:spPr>
            <a:xfrm>
              <a:off x="131178" y="5775962"/>
              <a:ext cx="2530238" cy="581956"/>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Rectangle: Rounded Corners 16">
            <a:extLst>
              <a:ext uri="{FF2B5EF4-FFF2-40B4-BE49-F238E27FC236}">
                <a16:creationId xmlns:a16="http://schemas.microsoft.com/office/drawing/2014/main" id="{7CD05EDD-7D4D-4F15-B3BB-F4E2E35E1780}"/>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Date Placeholder 1">
            <a:extLst>
              <a:ext uri="{FF2B5EF4-FFF2-40B4-BE49-F238E27FC236}">
                <a16:creationId xmlns:a16="http://schemas.microsoft.com/office/drawing/2014/main" id="{CA463A36-7025-4394-9467-8A3EC3425B00}"/>
              </a:ext>
            </a:extLst>
          </p:cNvPr>
          <p:cNvSpPr txBox="1"/>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chemeClr val="tx1">
                    <a:lumMod val="90000"/>
                    <a:lumOff val="10000"/>
                  </a:schemeClr>
                </a:solidFill>
                <a:latin typeface="Roboto Condensed Light" panose="02000000000000000000" pitchFamily="2" charset="0"/>
                <a:ea typeface="Roboto Condensed Light" panose="02000000000000000000" pitchFamily="2" charset="0"/>
              </a:rPr>
              <a:t>Rupesh</a:t>
            </a:r>
            <a:r>
              <a:rPr lang="en-US" baseline="0">
                <a:solidFill>
                  <a:schemeClr val="tx1">
                    <a:lumMod val="90000"/>
                    <a:lumOff val="10000"/>
                  </a:schemeClr>
                </a:solidFill>
                <a:latin typeface="Roboto Condensed Light" panose="02000000000000000000" pitchFamily="2" charset="0"/>
                <a:ea typeface="Roboto Condensed Light" panose="02000000000000000000" pitchFamily="2" charset="0"/>
              </a:rPr>
              <a:t> G. Vaishnav</a:t>
            </a:r>
            <a:endParaRPr lang="en-US">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
        <p:nvSpPr>
          <p:cNvPr id="22" name="Footer Placeholder 2">
            <a:extLst>
              <a:ext uri="{FF2B5EF4-FFF2-40B4-BE49-F238E27FC236}">
                <a16:creationId xmlns:a16="http://schemas.microsoft.com/office/drawing/2014/main" id="{BF2BE79E-EA17-4AB9-8CB5-714A52A6B2F5}"/>
              </a:ext>
            </a:extLst>
          </p:cNvPr>
          <p:cNvSpPr txBox="1"/>
          <p:nvPr userDrawn="1"/>
        </p:nvSpPr>
        <p:spPr>
          <a:xfrm>
            <a:off x="4038600" y="6604000"/>
            <a:ext cx="4283765" cy="254000"/>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chemeClr val="tx1">
                    <a:lumMod val="90000"/>
                    <a:lumOff val="10000"/>
                  </a:schemeClr>
                </a:solidFill>
                <a:latin typeface="Roboto Condensed Light" panose="02000000000000000000" pitchFamily="2" charset="0"/>
                <a:ea typeface="Roboto Condensed Light" panose="02000000000000000000" pitchFamily="2" charset="0"/>
              </a:rPr>
              <a:t>#3150703 (ADA)   </a:t>
            </a:r>
            <a:r>
              <a:rPr lang="en-US">
                <a:solidFill>
                  <a:schemeClr val="tx1">
                    <a:lumMod val="90000"/>
                    <a:lumOff val="10000"/>
                  </a:schemeClr>
                </a:solidFill>
                <a:latin typeface="Wingdings" panose="05000000000000000000" pitchFamily="2" charset="2"/>
                <a:ea typeface="Roboto Condensed Light" panose="02000000000000000000" pitchFamily="2" charset="0"/>
              </a:rPr>
              <a:t></a:t>
            </a:r>
            <a:r>
              <a:rPr lang="en-US">
                <a:solidFill>
                  <a:schemeClr val="tx1">
                    <a:lumMod val="90000"/>
                    <a:lumOff val="10000"/>
                  </a:schemeClr>
                </a:solidFill>
                <a:latin typeface="Roboto Condensed Light" panose="02000000000000000000" pitchFamily="2" charset="0"/>
                <a:ea typeface="Roboto Condensed Light" panose="02000000000000000000" pitchFamily="2" charset="0"/>
              </a:rPr>
              <a:t>   Unit 5 – Greedy</a:t>
            </a:r>
            <a:r>
              <a:rPr lang="en-US" baseline="0">
                <a:solidFill>
                  <a:schemeClr val="tx1">
                    <a:lumMod val="90000"/>
                    <a:lumOff val="10000"/>
                  </a:schemeClr>
                </a:solidFill>
                <a:latin typeface="Roboto Condensed Light" panose="02000000000000000000" pitchFamily="2" charset="0"/>
                <a:ea typeface="Roboto Condensed Light" panose="02000000000000000000" pitchFamily="2" charset="0"/>
              </a:rPr>
              <a:t> </a:t>
            </a:r>
            <a:r>
              <a:rPr lang="en-US">
                <a:solidFill>
                  <a:schemeClr val="tx1">
                    <a:lumMod val="90000"/>
                    <a:lumOff val="10000"/>
                  </a:schemeClr>
                </a:solidFill>
                <a:latin typeface="Roboto Condensed Light" panose="02000000000000000000" pitchFamily="2" charset="0"/>
                <a:ea typeface="Roboto Condensed Light" panose="02000000000000000000" pitchFamily="2" charset="0"/>
              </a:rPr>
              <a:t>Algorithms</a:t>
            </a:r>
          </a:p>
        </p:txBody>
      </p:sp>
      <p:sp>
        <p:nvSpPr>
          <p:cNvPr id="23" name="Slide Number Placeholder 3">
            <a:extLst>
              <a:ext uri="{FF2B5EF4-FFF2-40B4-BE49-F238E27FC236}">
                <a16:creationId xmlns:a16="http://schemas.microsoft.com/office/drawing/2014/main" id="{FE084249-8DB7-4B0A-AA7A-A1A407FC0773}"/>
              </a:ext>
            </a:extLst>
          </p:cNvPr>
          <p:cNvSpPr txBox="1"/>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t>‹#›</a:t>
            </a:fld>
            <a:endParaRPr lang="en-US" b="1">
              <a:solidFill>
                <a:schemeClr val="tx1">
                  <a:lumMod val="90000"/>
                  <a:lumOff val="10000"/>
                </a:schemeClr>
              </a:solidFill>
              <a:latin typeface="+mn-lt"/>
            </a:endParaRPr>
          </a:p>
        </p:txBody>
      </p:sp>
      <p:pic>
        <p:nvPicPr>
          <p:cNvPr id="18" name="Shape 56">
            <a:extLst>
              <a:ext uri="{FF2B5EF4-FFF2-40B4-BE49-F238E27FC236}">
                <a16:creationId xmlns:a16="http://schemas.microsoft.com/office/drawing/2014/main" id="{ACB01872-4321-4181-A609-1C503C074C10}"/>
              </a:ext>
            </a:extLst>
          </p:cNvPr>
          <p:cNvPicPr preferRelativeResize="0"/>
          <p:nvPr userDrawn="1"/>
        </p:nvPicPr>
        <p:blipFill>
          <a:blip r:embed="rId3">
            <a:alphaModFix/>
          </a:blip>
          <a:srcRect t="86739" r="1768" b="3535"/>
          <a:stretch>
            <a:fillRect/>
          </a:stretch>
        </p:blipFill>
        <p:spPr>
          <a:xfrm>
            <a:off x="0" y="0"/>
            <a:ext cx="12192000" cy="711201"/>
          </a:xfrm>
          <a:prstGeom prst="rect">
            <a:avLst/>
          </a:prstGeom>
          <a:solidFill>
            <a:srgbClr val="F48CAF"/>
          </a:solidFill>
          <a:ln>
            <a:noFill/>
          </a:ln>
          <a:effectLst/>
        </p:spPr>
      </p:pic>
      <p:sp>
        <p:nvSpPr>
          <p:cNvPr id="2" name="Title 1">
            <a:extLst>
              <a:ext uri="{FF2B5EF4-FFF2-40B4-BE49-F238E27FC236}">
                <a16:creationId xmlns:a16="http://schemas.microsoft.com/office/drawing/2014/main" id="{D5CD07E8-CBAA-45BA-85CF-1233D4AA86C9}"/>
              </a:ext>
            </a:extLst>
          </p:cNvPr>
          <p:cNvSpPr>
            <a:spLocks noGrp="1"/>
          </p:cNvSpPr>
          <p:nvPr>
            <p:ph type="title"/>
          </p:nvPr>
        </p:nvSpPr>
        <p:spPr>
          <a:xfrm>
            <a:off x="0" y="0"/>
            <a:ext cx="12192000" cy="711200"/>
          </a:xfrm>
          <a:solidFill>
            <a:srgbClr val="DFDFDF">
              <a:alpha val="49804"/>
            </a:srgbClr>
          </a:solidFill>
          <a:ln>
            <a:noFill/>
          </a:ln>
        </p:spPr>
        <p:txBody>
          <a:bodyPr vert="horz" lIns="216000" tIns="108000" rIns="216000" bIns="108000" rtlCol="0" anchor="ctr">
            <a:normAutofit/>
          </a:bodyPr>
          <a:lstStyle>
            <a:lvl1pPr>
              <a:defRPr lang="en-US" sz="3400" b="1">
                <a:solidFill>
                  <a:schemeClr val="tx1">
                    <a:lumMod val="90000"/>
                    <a:lumOff val="10000"/>
                  </a:schemeClr>
                </a:solidFill>
                <a:effectLst/>
              </a:defRPr>
            </a:lvl1pPr>
          </a:lstStyle>
          <a:p>
            <a:pPr lvl="0"/>
            <a:r>
              <a:rPr lang="en-US"/>
              <a:t>Click to edit Master title style</a:t>
            </a:r>
          </a:p>
        </p:txBody>
      </p:sp>
      <p:sp>
        <p:nvSpPr>
          <p:cNvPr id="3" name="Content Placeholder 2">
            <a:extLst>
              <a:ext uri="{FF2B5EF4-FFF2-40B4-BE49-F238E27FC236}">
                <a16:creationId xmlns:a16="http://schemas.microsoft.com/office/drawing/2014/main" id="{DC6F4971-704E-42EF-A852-52D75741FB7C}"/>
              </a:ext>
            </a:extLst>
          </p:cNvPr>
          <p:cNvSpPr>
            <a:spLocks noGrp="1"/>
          </p:cNvSpPr>
          <p:nvPr>
            <p:ph idx="1"/>
          </p:nvPr>
        </p:nvSpPr>
        <p:spPr>
          <a:xfrm>
            <a:off x="131180" y="863444"/>
            <a:ext cx="11929641" cy="5590565"/>
          </a:xfrm>
        </p:spPr>
        <p:txBody>
          <a:bodyPr>
            <a:noAutofit/>
          </a:bodyPr>
          <a:lstStyle>
            <a:lvl1pPr marL="265113" indent="-265113" algn="just">
              <a:buClr>
                <a:schemeClr val="accent6"/>
              </a:buClr>
              <a:buFont typeface="Wingdings 3" panose="05040102010807070707" pitchFamily="18" charset="2"/>
              <a:buChar char=""/>
              <a:defRPr sz="2400">
                <a:solidFill>
                  <a:schemeClr val="tx1"/>
                </a:solidFill>
              </a:defRPr>
            </a:lvl1pPr>
            <a:lvl2pPr marL="809625" indent="-352425" algn="just">
              <a:buClr>
                <a:schemeClr val="accent6"/>
              </a:buClr>
              <a:buFont typeface="Wingdings 3" panose="05040102010807070707" pitchFamily="18" charset="2"/>
              <a:buChar char=""/>
              <a:defRPr sz="2000">
                <a:solidFill>
                  <a:schemeClr val="tx1"/>
                </a:solidFill>
              </a:defRPr>
            </a:lvl2pPr>
            <a:lvl3pPr marL="1143000" indent="-228600" algn="just">
              <a:buClr>
                <a:schemeClr val="accent6"/>
              </a:buClr>
              <a:buFont typeface="Wingdings" panose="05000000000000000000" pitchFamily="2" charset="2"/>
              <a:buChar char="§"/>
              <a:defRPr sz="1800">
                <a:solidFill>
                  <a:schemeClr val="tx1"/>
                </a:solidFill>
              </a:defRPr>
            </a:lvl3pPr>
            <a:lvl4pPr algn="just">
              <a:buClr>
                <a:schemeClr val="accent6"/>
              </a:buClr>
              <a:defRPr sz="1600">
                <a:solidFill>
                  <a:schemeClr val="tx1"/>
                </a:solidFill>
              </a:defRPr>
            </a:lvl4pPr>
            <a:lvl5pPr algn="just">
              <a:buClr>
                <a:schemeClr val="accent6"/>
              </a:buClr>
              <a:defRPr sz="1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20" name="Straight Connector 19">
            <a:extLst>
              <a:ext uri="{FF2B5EF4-FFF2-40B4-BE49-F238E27FC236}">
                <a16:creationId xmlns:a16="http://schemas.microsoft.com/office/drawing/2014/main" id="{05596C8C-2163-45E8-B709-8118C381771F}"/>
              </a:ext>
            </a:extLst>
          </p:cNvPr>
          <p:cNvCxnSpPr/>
          <p:nvPr userDrawn="1"/>
        </p:nvCxnSpPr>
        <p:spPr>
          <a:xfrm>
            <a:off x="0" y="711201"/>
            <a:ext cx="12192000" cy="0"/>
          </a:xfrm>
          <a:prstGeom prst="line">
            <a:avLst/>
          </a:prstGeom>
          <a:solidFill>
            <a:srgbClr val="DFDFDF">
              <a:alpha val="49804"/>
            </a:srgbClr>
          </a:solidFill>
          <a:ln>
            <a:noFill/>
          </a:ln>
        </p:spPr>
      </p:cxnSp>
      <p:cxnSp>
        <p:nvCxnSpPr>
          <p:cNvPr id="24" name="Straight Connector 23">
            <a:extLst>
              <a:ext uri="{FF2B5EF4-FFF2-40B4-BE49-F238E27FC236}">
                <a16:creationId xmlns:a16="http://schemas.microsoft.com/office/drawing/2014/main" id="{F86BF578-C91A-4942-95D5-11408C3CCACF}"/>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0774369"/>
      </p:ext>
    </p:extLst>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Blanck - Logo on TR">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5D17CCA1-DDAA-4D6C-AAE4-2ECFF46CFEAB}"/>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Date Placeholder 1">
            <a:extLst>
              <a:ext uri="{FF2B5EF4-FFF2-40B4-BE49-F238E27FC236}">
                <a16:creationId xmlns:a16="http://schemas.microsoft.com/office/drawing/2014/main" id="{F2FD45BD-9964-4102-8DE9-72CDDDD20A49}"/>
              </a:ext>
            </a:extLst>
          </p:cNvPr>
          <p:cNvSpPr txBox="1"/>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chemeClr val="tx1">
                    <a:lumMod val="90000"/>
                    <a:lumOff val="10000"/>
                  </a:schemeClr>
                </a:solidFill>
                <a:latin typeface="Roboto Condensed Light" panose="02000000000000000000" pitchFamily="2" charset="0"/>
                <a:ea typeface="Roboto Condensed Light" panose="02000000000000000000" pitchFamily="2" charset="0"/>
              </a:rPr>
              <a:t>Rupesh</a:t>
            </a:r>
            <a:r>
              <a:rPr lang="en-US" baseline="0">
                <a:solidFill>
                  <a:schemeClr val="tx1">
                    <a:lumMod val="90000"/>
                    <a:lumOff val="10000"/>
                  </a:schemeClr>
                </a:solidFill>
                <a:latin typeface="Roboto Condensed Light" panose="02000000000000000000" pitchFamily="2" charset="0"/>
                <a:ea typeface="Roboto Condensed Light" panose="02000000000000000000" pitchFamily="2" charset="0"/>
              </a:rPr>
              <a:t> G. Vaishnav</a:t>
            </a:r>
            <a:endParaRPr lang="en-US">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
        <p:nvSpPr>
          <p:cNvPr id="17" name="Footer Placeholder 2">
            <a:extLst>
              <a:ext uri="{FF2B5EF4-FFF2-40B4-BE49-F238E27FC236}">
                <a16:creationId xmlns:a16="http://schemas.microsoft.com/office/drawing/2014/main" id="{59055D82-7978-44A5-82D1-0A4E00B382BF}"/>
              </a:ext>
            </a:extLst>
          </p:cNvPr>
          <p:cNvSpPr txBox="1"/>
          <p:nvPr userDrawn="1"/>
        </p:nvSpPr>
        <p:spPr>
          <a:xfrm>
            <a:off x="4038599" y="6604000"/>
            <a:ext cx="4383505" cy="25512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ctr" defTabSz="914400" rtl="0" eaLnBrk="1" fontAlgn="auto" latinLnBrk="0" hangingPunct="1">
              <a:lnSpc>
                <a:spcPct val="100000"/>
              </a:lnSpc>
              <a:spcBef>
                <a:spcPct val="0"/>
              </a:spcBef>
              <a:spcAft>
                <a:spcPct val="0"/>
              </a:spcAft>
              <a:buClrTx/>
              <a:buSzTx/>
              <a:buFontTx/>
              <a:buNone/>
              <a:defRPr/>
            </a:pPr>
            <a:r>
              <a:rPr lang="en-US">
                <a:solidFill>
                  <a:schemeClr val="tx1">
                    <a:lumMod val="90000"/>
                    <a:lumOff val="10000"/>
                  </a:schemeClr>
                </a:solidFill>
                <a:latin typeface="Roboto Condensed Light" panose="02000000000000000000" pitchFamily="2" charset="0"/>
                <a:ea typeface="Roboto Condensed Light" panose="02000000000000000000" pitchFamily="2" charset="0"/>
              </a:rPr>
              <a:t>#3150703 (ADA)   </a:t>
            </a:r>
            <a:r>
              <a:rPr lang="en-US">
                <a:solidFill>
                  <a:schemeClr val="tx1">
                    <a:lumMod val="90000"/>
                    <a:lumOff val="10000"/>
                  </a:schemeClr>
                </a:solidFill>
                <a:latin typeface="Wingdings" panose="05000000000000000000" pitchFamily="2" charset="2"/>
                <a:ea typeface="Roboto Condensed Light" panose="02000000000000000000" pitchFamily="2" charset="0"/>
              </a:rPr>
              <a:t></a:t>
            </a:r>
            <a:r>
              <a:rPr lang="en-US">
                <a:solidFill>
                  <a:schemeClr val="tx1">
                    <a:lumMod val="90000"/>
                    <a:lumOff val="10000"/>
                  </a:schemeClr>
                </a:solidFill>
                <a:latin typeface="Roboto Condensed Light" panose="02000000000000000000" pitchFamily="2" charset="0"/>
                <a:ea typeface="Roboto Condensed Light" panose="02000000000000000000" pitchFamily="2" charset="0"/>
              </a:rPr>
              <a:t>   Unit 5 – Greedy</a:t>
            </a:r>
            <a:r>
              <a:rPr lang="en-US" baseline="0">
                <a:solidFill>
                  <a:schemeClr val="tx1">
                    <a:lumMod val="90000"/>
                    <a:lumOff val="10000"/>
                  </a:schemeClr>
                </a:solidFill>
                <a:latin typeface="Roboto Condensed Light" panose="02000000000000000000" pitchFamily="2" charset="0"/>
                <a:ea typeface="Roboto Condensed Light" panose="02000000000000000000" pitchFamily="2" charset="0"/>
              </a:rPr>
              <a:t> </a:t>
            </a:r>
            <a:r>
              <a:rPr lang="en-US">
                <a:solidFill>
                  <a:schemeClr val="tx1">
                    <a:lumMod val="90000"/>
                    <a:lumOff val="10000"/>
                  </a:schemeClr>
                </a:solidFill>
                <a:latin typeface="Roboto Condensed Light" panose="02000000000000000000" pitchFamily="2" charset="0"/>
                <a:ea typeface="Roboto Condensed Light" panose="02000000000000000000" pitchFamily="2" charset="0"/>
              </a:rPr>
              <a:t>Algorithms</a:t>
            </a:r>
          </a:p>
        </p:txBody>
      </p:sp>
      <p:sp>
        <p:nvSpPr>
          <p:cNvPr id="18" name="Slide Number Placeholder 3">
            <a:extLst>
              <a:ext uri="{FF2B5EF4-FFF2-40B4-BE49-F238E27FC236}">
                <a16:creationId xmlns:a16="http://schemas.microsoft.com/office/drawing/2014/main" id="{32768103-D8F5-4649-8107-E4B3B8C554BB}"/>
              </a:ext>
            </a:extLst>
          </p:cNvPr>
          <p:cNvSpPr txBox="1"/>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t>‹#›</a:t>
            </a:fld>
            <a:endParaRPr lang="en-US" b="1">
              <a:solidFill>
                <a:schemeClr val="tx1">
                  <a:lumMod val="90000"/>
                  <a:lumOff val="10000"/>
                </a:schemeClr>
              </a:solidFill>
              <a:latin typeface="+mn-lt"/>
            </a:endParaRPr>
          </a:p>
        </p:txBody>
      </p:sp>
      <p:cxnSp>
        <p:nvCxnSpPr>
          <p:cNvPr id="22" name="Straight Connector 21">
            <a:extLst>
              <a:ext uri="{FF2B5EF4-FFF2-40B4-BE49-F238E27FC236}">
                <a16:creationId xmlns:a16="http://schemas.microsoft.com/office/drawing/2014/main" id="{86C86632-7EFD-4A64-85B1-0CE7D13E0C97}"/>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FE191CF5-3D57-422B-B2EB-FF235E30DB22}"/>
              </a:ext>
            </a:extLst>
          </p:cNvPr>
          <p:cNvGrpSpPr/>
          <p:nvPr userDrawn="1"/>
        </p:nvGrpSpPr>
        <p:grpSpPr>
          <a:xfrm>
            <a:off x="9576895" y="99192"/>
            <a:ext cx="2554143" cy="587454"/>
            <a:chOff x="131177" y="5775962"/>
            <a:chExt cx="2530239" cy="581956"/>
          </a:xfrm>
        </p:grpSpPr>
        <p:pic>
          <p:nvPicPr>
            <p:cNvPr id="12" name="Picture 11">
              <a:extLst>
                <a:ext uri="{FF2B5EF4-FFF2-40B4-BE49-F238E27FC236}">
                  <a16:creationId xmlns:a16="http://schemas.microsoft.com/office/drawing/2014/main" id="{C9B183D5-5DE8-48E7-85E7-60CE9D0FD2D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1177" y="5775962"/>
              <a:ext cx="2530238" cy="581955"/>
            </a:xfrm>
            <a:prstGeom prst="rect">
              <a:avLst/>
            </a:prstGeom>
          </p:spPr>
        </p:pic>
        <p:sp>
          <p:nvSpPr>
            <p:cNvPr id="13" name="Rectangle 12">
              <a:extLst>
                <a:ext uri="{FF2B5EF4-FFF2-40B4-BE49-F238E27FC236}">
                  <a16:creationId xmlns:a16="http://schemas.microsoft.com/office/drawing/2014/main" id="{62445F4B-50F2-4CA0-A5C5-6D690A29F3F2}"/>
                </a:ext>
              </a:extLst>
            </p:cNvPr>
            <p:cNvSpPr/>
            <p:nvPr userDrawn="1"/>
          </p:nvSpPr>
          <p:spPr>
            <a:xfrm>
              <a:off x="131178" y="5775962"/>
              <a:ext cx="2530238" cy="581956"/>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367884521"/>
      </p:ext>
    </p:extLst>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itle and Content - Logo on TR">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2967F7A9-F404-4412-B868-8EB67A41E2A4}"/>
              </a:ext>
            </a:extLst>
          </p:cNvPr>
          <p:cNvGrpSpPr/>
          <p:nvPr userDrawn="1"/>
        </p:nvGrpSpPr>
        <p:grpSpPr>
          <a:xfrm>
            <a:off x="9576895" y="861192"/>
            <a:ext cx="2554143" cy="587454"/>
            <a:chOff x="131177" y="5775962"/>
            <a:chExt cx="2530239" cy="581956"/>
          </a:xfrm>
        </p:grpSpPr>
        <p:pic>
          <p:nvPicPr>
            <p:cNvPr id="16" name="Picture 15">
              <a:extLst>
                <a:ext uri="{FF2B5EF4-FFF2-40B4-BE49-F238E27FC236}">
                  <a16:creationId xmlns:a16="http://schemas.microsoft.com/office/drawing/2014/main" id="{23F8D339-A0AA-4150-B7E8-C84E7F2AB7D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1177" y="5775962"/>
              <a:ext cx="2530238" cy="581955"/>
            </a:xfrm>
            <a:prstGeom prst="rect">
              <a:avLst/>
            </a:prstGeom>
          </p:spPr>
        </p:pic>
        <p:sp>
          <p:nvSpPr>
            <p:cNvPr id="5" name="Rectangle 4">
              <a:extLst>
                <a:ext uri="{FF2B5EF4-FFF2-40B4-BE49-F238E27FC236}">
                  <a16:creationId xmlns:a16="http://schemas.microsoft.com/office/drawing/2014/main" id="{6112BAB0-1CB8-413D-970D-4F482F1A0EDB}"/>
                </a:ext>
              </a:extLst>
            </p:cNvPr>
            <p:cNvSpPr/>
            <p:nvPr userDrawn="1"/>
          </p:nvSpPr>
          <p:spPr>
            <a:xfrm>
              <a:off x="131178" y="5775962"/>
              <a:ext cx="2530238" cy="581956"/>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Rectangle: Rounded Corners 16">
            <a:extLst>
              <a:ext uri="{FF2B5EF4-FFF2-40B4-BE49-F238E27FC236}">
                <a16:creationId xmlns:a16="http://schemas.microsoft.com/office/drawing/2014/main" id="{7CD05EDD-7D4D-4F15-B3BB-F4E2E35E1780}"/>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Date Placeholder 1">
            <a:extLst>
              <a:ext uri="{FF2B5EF4-FFF2-40B4-BE49-F238E27FC236}">
                <a16:creationId xmlns:a16="http://schemas.microsoft.com/office/drawing/2014/main" id="{CA463A36-7025-4394-9467-8A3EC3425B00}"/>
              </a:ext>
            </a:extLst>
          </p:cNvPr>
          <p:cNvSpPr txBox="1"/>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chemeClr val="tx1">
                    <a:lumMod val="90000"/>
                    <a:lumOff val="10000"/>
                  </a:schemeClr>
                </a:solidFill>
                <a:latin typeface="Roboto Condensed Light" panose="02000000000000000000" pitchFamily="2" charset="0"/>
                <a:ea typeface="Roboto Condensed Light" panose="02000000000000000000" pitchFamily="2" charset="0"/>
              </a:rPr>
              <a:t>Rupesh</a:t>
            </a:r>
            <a:r>
              <a:rPr lang="en-US" baseline="0">
                <a:solidFill>
                  <a:schemeClr val="tx1">
                    <a:lumMod val="90000"/>
                    <a:lumOff val="10000"/>
                  </a:schemeClr>
                </a:solidFill>
                <a:latin typeface="Roboto Condensed Light" panose="02000000000000000000" pitchFamily="2" charset="0"/>
                <a:ea typeface="Roboto Condensed Light" panose="02000000000000000000" pitchFamily="2" charset="0"/>
              </a:rPr>
              <a:t> G. Vaishnavv</a:t>
            </a:r>
            <a:endParaRPr lang="en-US">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
        <p:nvSpPr>
          <p:cNvPr id="22" name="Footer Placeholder 2">
            <a:extLst>
              <a:ext uri="{FF2B5EF4-FFF2-40B4-BE49-F238E27FC236}">
                <a16:creationId xmlns:a16="http://schemas.microsoft.com/office/drawing/2014/main" id="{BF2BE79E-EA17-4AB9-8CB5-714A52A6B2F5}"/>
              </a:ext>
            </a:extLst>
          </p:cNvPr>
          <p:cNvSpPr txBox="1"/>
          <p:nvPr userDrawn="1"/>
        </p:nvSpPr>
        <p:spPr>
          <a:xfrm>
            <a:off x="4038599" y="6604000"/>
            <a:ext cx="4270513" cy="25512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chemeClr val="tx1">
                    <a:lumMod val="90000"/>
                    <a:lumOff val="10000"/>
                  </a:schemeClr>
                </a:solidFill>
                <a:latin typeface="Roboto Condensed Light" panose="02000000000000000000" pitchFamily="2" charset="0"/>
                <a:ea typeface="Roboto Condensed Light" panose="02000000000000000000" pitchFamily="2" charset="0"/>
              </a:rPr>
              <a:t>#3150703 (ADA)   </a:t>
            </a:r>
            <a:r>
              <a:rPr lang="en-US">
                <a:solidFill>
                  <a:schemeClr val="tx1">
                    <a:lumMod val="90000"/>
                    <a:lumOff val="10000"/>
                  </a:schemeClr>
                </a:solidFill>
                <a:latin typeface="Wingdings" panose="05000000000000000000" pitchFamily="2" charset="2"/>
                <a:ea typeface="Roboto Condensed Light" panose="02000000000000000000" pitchFamily="2" charset="0"/>
              </a:rPr>
              <a:t></a:t>
            </a:r>
            <a:r>
              <a:rPr lang="en-US">
                <a:solidFill>
                  <a:schemeClr val="tx1">
                    <a:lumMod val="90000"/>
                    <a:lumOff val="10000"/>
                  </a:schemeClr>
                </a:solidFill>
                <a:latin typeface="Roboto Condensed Light" panose="02000000000000000000" pitchFamily="2" charset="0"/>
                <a:ea typeface="Roboto Condensed Light" panose="02000000000000000000" pitchFamily="2" charset="0"/>
              </a:rPr>
              <a:t>   Unit 5 – Greedy</a:t>
            </a:r>
            <a:r>
              <a:rPr lang="en-US" baseline="0">
                <a:solidFill>
                  <a:schemeClr val="tx1">
                    <a:lumMod val="90000"/>
                    <a:lumOff val="10000"/>
                  </a:schemeClr>
                </a:solidFill>
                <a:latin typeface="Roboto Condensed Light" panose="02000000000000000000" pitchFamily="2" charset="0"/>
                <a:ea typeface="Roboto Condensed Light" panose="02000000000000000000" pitchFamily="2" charset="0"/>
              </a:rPr>
              <a:t> Algorithms</a:t>
            </a:r>
            <a:endParaRPr lang="en-US">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
        <p:nvSpPr>
          <p:cNvPr id="23" name="Slide Number Placeholder 3">
            <a:extLst>
              <a:ext uri="{FF2B5EF4-FFF2-40B4-BE49-F238E27FC236}">
                <a16:creationId xmlns:a16="http://schemas.microsoft.com/office/drawing/2014/main" id="{FE084249-8DB7-4B0A-AA7A-A1A407FC0773}"/>
              </a:ext>
            </a:extLst>
          </p:cNvPr>
          <p:cNvSpPr txBox="1"/>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t>‹#›</a:t>
            </a:fld>
            <a:endParaRPr lang="en-US" b="1">
              <a:solidFill>
                <a:schemeClr val="tx1">
                  <a:lumMod val="90000"/>
                  <a:lumOff val="10000"/>
                </a:schemeClr>
              </a:solidFill>
              <a:latin typeface="+mn-lt"/>
            </a:endParaRPr>
          </a:p>
        </p:txBody>
      </p:sp>
      <p:pic>
        <p:nvPicPr>
          <p:cNvPr id="18" name="Shape 56">
            <a:extLst>
              <a:ext uri="{FF2B5EF4-FFF2-40B4-BE49-F238E27FC236}">
                <a16:creationId xmlns:a16="http://schemas.microsoft.com/office/drawing/2014/main" id="{ACB01872-4321-4181-A609-1C503C074C10}"/>
              </a:ext>
            </a:extLst>
          </p:cNvPr>
          <p:cNvPicPr preferRelativeResize="0"/>
          <p:nvPr userDrawn="1"/>
        </p:nvPicPr>
        <p:blipFill>
          <a:blip r:embed="rId3"/>
          <a:srcRect t="86739" r="1768" b="3535"/>
          <a:stretch>
            <a:fillRect/>
          </a:stretch>
        </p:blipFill>
        <p:spPr>
          <a:xfrm>
            <a:off x="0" y="0"/>
            <a:ext cx="12192000" cy="711201"/>
          </a:xfrm>
          <a:prstGeom prst="rect">
            <a:avLst/>
          </a:prstGeom>
          <a:solidFill>
            <a:srgbClr val="DFDFDF">
              <a:alpha val="49804"/>
            </a:srgbClr>
          </a:solidFill>
          <a:ln>
            <a:noFill/>
          </a:ln>
        </p:spPr>
      </p:pic>
      <p:sp>
        <p:nvSpPr>
          <p:cNvPr id="2" name="Title 1">
            <a:extLst>
              <a:ext uri="{FF2B5EF4-FFF2-40B4-BE49-F238E27FC236}">
                <a16:creationId xmlns:a16="http://schemas.microsoft.com/office/drawing/2014/main" id="{D5CD07E8-CBAA-45BA-85CF-1233D4AA86C9}"/>
              </a:ext>
            </a:extLst>
          </p:cNvPr>
          <p:cNvSpPr>
            <a:spLocks noGrp="1"/>
          </p:cNvSpPr>
          <p:nvPr>
            <p:ph type="title"/>
          </p:nvPr>
        </p:nvSpPr>
        <p:spPr>
          <a:xfrm>
            <a:off x="0" y="1"/>
            <a:ext cx="12192000" cy="711200"/>
          </a:xfrm>
          <a:solidFill>
            <a:srgbClr val="DFDFDF">
              <a:alpha val="49804"/>
            </a:srgbClr>
          </a:solidFill>
          <a:ln>
            <a:noFill/>
          </a:ln>
        </p:spPr>
        <p:txBody>
          <a:bodyPr vert="horz" lIns="216000" tIns="108000" rIns="216000" bIns="108000" rtlCol="0" anchor="ctr">
            <a:normAutofit/>
          </a:bodyPr>
          <a:lstStyle>
            <a:lvl1pPr>
              <a:defRPr lang="en-US" sz="3400" b="1">
                <a:solidFill>
                  <a:schemeClr val="tx1">
                    <a:lumMod val="90000"/>
                    <a:lumOff val="10000"/>
                  </a:schemeClr>
                </a:solidFill>
                <a:effectLst/>
              </a:defRPr>
            </a:lvl1pPr>
          </a:lstStyle>
          <a:p>
            <a:pPr lvl="0"/>
            <a:r>
              <a:rPr lang="en-US"/>
              <a:t>Click to edit Master title style</a:t>
            </a:r>
          </a:p>
        </p:txBody>
      </p:sp>
      <p:sp>
        <p:nvSpPr>
          <p:cNvPr id="3" name="Content Placeholder 2">
            <a:extLst>
              <a:ext uri="{FF2B5EF4-FFF2-40B4-BE49-F238E27FC236}">
                <a16:creationId xmlns:a16="http://schemas.microsoft.com/office/drawing/2014/main" id="{DC6F4971-704E-42EF-A852-52D75741FB7C}"/>
              </a:ext>
            </a:extLst>
          </p:cNvPr>
          <p:cNvSpPr>
            <a:spLocks noGrp="1"/>
          </p:cNvSpPr>
          <p:nvPr>
            <p:ph idx="1"/>
          </p:nvPr>
        </p:nvSpPr>
        <p:spPr>
          <a:xfrm>
            <a:off x="131180" y="863444"/>
            <a:ext cx="11929641" cy="5590565"/>
          </a:xfrm>
        </p:spPr>
        <p:txBody>
          <a:bodyPr>
            <a:noAutofit/>
          </a:bodyPr>
          <a:lstStyle>
            <a:lvl1pPr marL="265113" indent="-265113" algn="just">
              <a:buClr>
                <a:schemeClr val="accent6"/>
              </a:buClr>
              <a:buFont typeface="Wingdings 3" panose="05040102010807070707" pitchFamily="18" charset="2"/>
              <a:buChar char=""/>
              <a:defRPr sz="2400">
                <a:solidFill>
                  <a:schemeClr val="tx1"/>
                </a:solidFill>
              </a:defRPr>
            </a:lvl1pPr>
            <a:lvl2pPr marL="809625" indent="-352425" algn="just">
              <a:buClr>
                <a:schemeClr val="accent6"/>
              </a:buClr>
              <a:buFont typeface="Wingdings 3" panose="05040102010807070707" pitchFamily="18" charset="2"/>
              <a:buChar char=""/>
              <a:defRPr sz="2000">
                <a:solidFill>
                  <a:schemeClr val="tx1"/>
                </a:solidFill>
              </a:defRPr>
            </a:lvl2pPr>
            <a:lvl3pPr marL="1143000" indent="-228600" algn="just">
              <a:buClr>
                <a:schemeClr val="accent6"/>
              </a:buClr>
              <a:buFont typeface="Wingdings" panose="05000000000000000000" pitchFamily="2" charset="2"/>
              <a:buChar char="§"/>
              <a:defRPr sz="1800">
                <a:solidFill>
                  <a:schemeClr val="tx1"/>
                </a:solidFill>
              </a:defRPr>
            </a:lvl3pPr>
            <a:lvl4pPr algn="just">
              <a:buClr>
                <a:schemeClr val="accent6"/>
              </a:buClr>
              <a:defRPr sz="1600">
                <a:solidFill>
                  <a:schemeClr val="tx1"/>
                </a:solidFill>
              </a:defRPr>
            </a:lvl4pPr>
            <a:lvl5pPr algn="just">
              <a:buClr>
                <a:schemeClr val="accent6"/>
              </a:buClr>
              <a:defRPr sz="1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20" name="Straight Connector 19">
            <a:extLst>
              <a:ext uri="{FF2B5EF4-FFF2-40B4-BE49-F238E27FC236}">
                <a16:creationId xmlns:a16="http://schemas.microsoft.com/office/drawing/2014/main" id="{05596C8C-2163-45E8-B709-8118C381771F}"/>
              </a:ext>
            </a:extLst>
          </p:cNvPr>
          <p:cNvCxnSpPr/>
          <p:nvPr userDrawn="1"/>
        </p:nvCxnSpPr>
        <p:spPr>
          <a:xfrm>
            <a:off x="0" y="711201"/>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86BF578-C91A-4942-95D5-11408C3CCACF}"/>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57051904"/>
      </p:ext>
    </p:extLst>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 Default Color">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a:fillRect/>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0">
                <a:srgbClr val="1D3064"/>
              </a:gs>
              <a:gs pos="50000">
                <a:srgbClr val="1D3064"/>
              </a:gs>
              <a:gs pos="100000">
                <a:schemeClr val="tx2"/>
              </a:gs>
            </a:gsLst>
            <a:lin ang="10800000" scaled="1"/>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17">
            <a:extLst>
              <a:ext uri="{FF2B5EF4-FFF2-40B4-BE49-F238E27FC236}">
                <a16:creationId xmlns:a16="http://schemas.microsoft.com/office/drawing/2014/main" id="{5E9DA42E-B221-4BBE-B651-F7171591BCD7}"/>
              </a:ext>
            </a:extLst>
          </p:cNvPr>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0">
                <a:srgbClr val="1D3064"/>
              </a:gs>
              <a:gs pos="50000">
                <a:srgbClr val="1D3064"/>
              </a:gs>
              <a:gs pos="100000">
                <a:schemeClr val="tx2"/>
              </a:gs>
            </a:gsLst>
            <a:lin ang="10800000" scaled="1"/>
          </a:gradFill>
          <a:ln>
            <a:noFill/>
          </a:ln>
        </p:spPr>
        <p:txBody>
          <a:bodyPr vert="horz" wrap="square" lIns="91440" tIns="45720" rIns="91440" bIns="45720" numCol="1" anchor="t" anchorCtr="0" compatLnSpc="1">
            <a:prstTxWarp prst="textNoShape">
              <a:avLst/>
            </a:prstTxWarp>
          </a:bodyPr>
          <a:lstStyle/>
          <a:p>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a:solidFill>
                  <a:schemeClr val="tx1"/>
                </a:solidFill>
                <a:latin typeface="+mn-lt"/>
                <a:ea typeface="+mn-ea"/>
                <a:cs typeface="+mn-cs"/>
              </a:defRPr>
            </a:lvl1pPr>
          </a:lstStyle>
          <a:p>
            <a:pPr lvl="0"/>
            <a:r>
              <a:rPr lang="en-US"/>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a:gradFill flip="none" rotWithShape="1">
                  <a:gsLst>
                    <a:gs pos="0">
                      <a:srgbClr val="1D3064"/>
                    </a:gs>
                    <a:gs pos="100000">
                      <a:schemeClr val="tx2"/>
                    </a:gs>
                  </a:gsLst>
                  <a:lin ang="0" scaled="1"/>
                </a:gradFill>
                <a:effectLst/>
                <a:latin typeface="+mn-lt"/>
                <a:ea typeface="+mn-ea"/>
                <a:cs typeface="+mn-cs"/>
              </a:defRPr>
            </a:lvl1pPr>
          </a:lstStyle>
          <a:p>
            <a:pPr lvl="0"/>
            <a:r>
              <a:rPr lang="en-US"/>
              <a:t>Write here your Author Name (i.e. Prof. Jay R Dhamsaniya)</a:t>
            </a:r>
          </a:p>
        </p:txBody>
      </p:sp>
      <p:pic>
        <p:nvPicPr>
          <p:cNvPr id="54" name="Picture 53">
            <a:extLst>
              <a:ext uri="{FF2B5EF4-FFF2-40B4-BE49-F238E27FC236}">
                <a16:creationId xmlns:a16="http://schemas.microsoft.com/office/drawing/2014/main" id="{1917B14A-5130-41DB-8F00-6C6611C994DF}"/>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a:blip r:embed="rId8">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val="0"/>
              </a:ext>
            </a:extLst>
          </a:blip>
          <a:srcRect l="62023" t="18062" r="2731" b="17724"/>
          <a:stretch>
            <a:fillRect/>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a:solidFill>
                  <a:schemeClr val="lt1"/>
                </a:solidFill>
                <a:latin typeface="+mn-lt"/>
                <a:ea typeface="+mn-ea"/>
                <a:cs typeface="+mn-cs"/>
              </a:defRPr>
            </a:lvl1pPr>
          </a:lstStyle>
          <a:p>
            <a:pPr lvl="0"/>
            <a:r>
              <a:rPr lang="en-US"/>
              <a:t>Write Subject Name (Short Name)</a:t>
            </a:r>
          </a:p>
          <a:p>
            <a:pPr lvl="0"/>
            <a:r>
              <a:rPr lang="en-US"/>
              <a:t>GTU # Subject Code</a:t>
            </a:r>
          </a:p>
        </p:txBody>
      </p:sp>
      <p:pic>
        <p:nvPicPr>
          <p:cNvPr id="20" name="Picture 19">
            <a:extLst>
              <a:ext uri="{FF2B5EF4-FFF2-40B4-BE49-F238E27FC236}">
                <a16:creationId xmlns:a16="http://schemas.microsoft.com/office/drawing/2014/main" id="{E0042908-6588-4C7A-9615-8D5899E8A9FA}"/>
              </a:ext>
            </a:extLst>
          </p:cNvPr>
          <p:cNvPicPr>
            <a:picLocks noChangeAspect="1"/>
          </p:cNvPicPr>
          <p:nvPr userDrawn="1"/>
        </p:nvPicPr>
        <p:blipFill>
          <a:blip r:embed="rId10">
            <a:extLst>
              <a:ext uri="{28A0092B-C50C-407E-A947-70E740481C1C}">
                <a14:useLocalDpi xmlns:a14="http://schemas.microsoft.com/office/drawing/2010/main" val="0"/>
              </a:ext>
            </a:extLst>
          </a:blip>
          <a:srcRect l="144383" t="-16142" r="-144383" b="22103"/>
          <a:stretch>
            <a:fillRect/>
          </a:stretch>
        </p:blipFill>
        <p:spPr>
          <a:xfrm>
            <a:off x="1834747" y="3985791"/>
            <a:ext cx="3075940" cy="2892592"/>
          </a:xfrm>
          <a:prstGeom prst="rect">
            <a:avLst/>
          </a:prstGeom>
        </p:spPr>
      </p:pic>
      <p:pic>
        <p:nvPicPr>
          <p:cNvPr id="36" name="Picture 35" descr="User icon Royalty Free Vector Image - VectorStock">
            <a:extLst>
              <a:ext uri="{FF2B5EF4-FFF2-40B4-BE49-F238E27FC236}">
                <a16:creationId xmlns:a16="http://schemas.microsoft.com/office/drawing/2014/main" id="{3C805A05-DDF6-4BA6-8EDB-D97128A43BFF}"/>
              </a:ext>
            </a:extLst>
          </p:cNvPr>
          <p:cNvPicPr>
            <a:picLocks noChangeAspect="1" noChangeArrowheads="1"/>
          </p:cNvPicPr>
          <p:nvPr userDrawn="1"/>
        </p:nvPicPr>
        <p:blipFill>
          <a:blip r:embed="rId11">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7" name="Picture Placeholder 36">
            <a:extLst>
              <a:ext uri="{FF2B5EF4-FFF2-40B4-BE49-F238E27FC236}">
                <a16:creationId xmlns:a16="http://schemas.microsoft.com/office/drawing/2014/main" id="{C4AACC20-C1A0-45ED-8640-28D84A9F84E1}"/>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357059326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Content - Logo on BL">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2967F7A9-F404-4412-B868-8EB67A41E2A4}"/>
              </a:ext>
            </a:extLst>
          </p:cNvPr>
          <p:cNvGrpSpPr/>
          <p:nvPr userDrawn="1"/>
        </p:nvGrpSpPr>
        <p:grpSpPr>
          <a:xfrm>
            <a:off x="128095" y="5890392"/>
            <a:ext cx="2554143" cy="587454"/>
            <a:chOff x="131177" y="5775962"/>
            <a:chExt cx="2530239" cy="581956"/>
          </a:xfrm>
        </p:grpSpPr>
        <p:pic>
          <p:nvPicPr>
            <p:cNvPr id="16" name="Picture 15">
              <a:extLst>
                <a:ext uri="{FF2B5EF4-FFF2-40B4-BE49-F238E27FC236}">
                  <a16:creationId xmlns:a16="http://schemas.microsoft.com/office/drawing/2014/main" id="{23F8D339-A0AA-4150-B7E8-C84E7F2AB7D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1177" y="5775962"/>
              <a:ext cx="2530238" cy="581955"/>
            </a:xfrm>
            <a:prstGeom prst="rect">
              <a:avLst/>
            </a:prstGeom>
          </p:spPr>
        </p:pic>
        <p:sp>
          <p:nvSpPr>
            <p:cNvPr id="5" name="Rectangle 4">
              <a:extLst>
                <a:ext uri="{FF2B5EF4-FFF2-40B4-BE49-F238E27FC236}">
                  <a16:creationId xmlns:a16="http://schemas.microsoft.com/office/drawing/2014/main" id="{6112BAB0-1CB8-413D-970D-4F482F1A0EDB}"/>
                </a:ext>
              </a:extLst>
            </p:cNvPr>
            <p:cNvSpPr/>
            <p:nvPr userDrawn="1"/>
          </p:nvSpPr>
          <p:spPr>
            <a:xfrm>
              <a:off x="131178" y="5775962"/>
              <a:ext cx="2530238" cy="581956"/>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Rectangle: Rounded Corners 16">
            <a:extLst>
              <a:ext uri="{FF2B5EF4-FFF2-40B4-BE49-F238E27FC236}">
                <a16:creationId xmlns:a16="http://schemas.microsoft.com/office/drawing/2014/main" id="{7CD05EDD-7D4D-4F15-B3BB-F4E2E35E1780}"/>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Date Placeholder 1">
            <a:extLst>
              <a:ext uri="{FF2B5EF4-FFF2-40B4-BE49-F238E27FC236}">
                <a16:creationId xmlns:a16="http://schemas.microsoft.com/office/drawing/2014/main" id="{CA463A36-7025-4394-9467-8A3EC3425B00}"/>
              </a:ext>
            </a:extLst>
          </p:cNvPr>
          <p:cNvSpPr txBox="1"/>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chemeClr val="tx1">
                    <a:lumMod val="90000"/>
                    <a:lumOff val="10000"/>
                  </a:schemeClr>
                </a:solidFill>
                <a:latin typeface="Roboto Condensed Light" panose="02000000000000000000" pitchFamily="2" charset="0"/>
                <a:ea typeface="Roboto Condensed Light" panose="02000000000000000000" pitchFamily="2" charset="0"/>
              </a:rPr>
              <a:t>Rupesh</a:t>
            </a:r>
            <a:r>
              <a:rPr lang="en-US" baseline="0">
                <a:solidFill>
                  <a:schemeClr val="tx1">
                    <a:lumMod val="90000"/>
                    <a:lumOff val="10000"/>
                  </a:schemeClr>
                </a:solidFill>
                <a:latin typeface="Roboto Condensed Light" panose="02000000000000000000" pitchFamily="2" charset="0"/>
                <a:ea typeface="Roboto Condensed Light" panose="02000000000000000000" pitchFamily="2" charset="0"/>
              </a:rPr>
              <a:t> G. Vaishnav</a:t>
            </a:r>
            <a:endParaRPr lang="en-US">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
        <p:nvSpPr>
          <p:cNvPr id="22" name="Footer Placeholder 2">
            <a:extLst>
              <a:ext uri="{FF2B5EF4-FFF2-40B4-BE49-F238E27FC236}">
                <a16:creationId xmlns:a16="http://schemas.microsoft.com/office/drawing/2014/main" id="{BF2BE79E-EA17-4AB9-8CB5-714A52A6B2F5}"/>
              </a:ext>
            </a:extLst>
          </p:cNvPr>
          <p:cNvSpPr txBox="1"/>
          <p:nvPr userDrawn="1"/>
        </p:nvSpPr>
        <p:spPr>
          <a:xfrm>
            <a:off x="4038600" y="6604000"/>
            <a:ext cx="4297018" cy="25512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ctr" defTabSz="914400" rtl="0" eaLnBrk="1" fontAlgn="auto" latinLnBrk="0" hangingPunct="1">
              <a:lnSpc>
                <a:spcPct val="100000"/>
              </a:lnSpc>
              <a:spcBef>
                <a:spcPct val="0"/>
              </a:spcBef>
              <a:spcAft>
                <a:spcPct val="0"/>
              </a:spcAft>
              <a:buClrTx/>
              <a:buSzTx/>
              <a:buFontTx/>
              <a:buNone/>
              <a:defRPr/>
            </a:pPr>
            <a:r>
              <a:rPr lang="en-US">
                <a:solidFill>
                  <a:schemeClr val="tx1">
                    <a:lumMod val="90000"/>
                    <a:lumOff val="10000"/>
                  </a:schemeClr>
                </a:solidFill>
                <a:latin typeface="Roboto Condensed Light" panose="02000000000000000000" pitchFamily="2" charset="0"/>
                <a:ea typeface="Roboto Condensed Light" panose="02000000000000000000" pitchFamily="2" charset="0"/>
              </a:rPr>
              <a:t>#3150703 (ADA)   </a:t>
            </a:r>
            <a:r>
              <a:rPr lang="en-US">
                <a:solidFill>
                  <a:schemeClr val="tx1">
                    <a:lumMod val="90000"/>
                    <a:lumOff val="10000"/>
                  </a:schemeClr>
                </a:solidFill>
                <a:latin typeface="Wingdings" panose="05000000000000000000" pitchFamily="2" charset="2"/>
                <a:ea typeface="Roboto Condensed Light" panose="02000000000000000000" pitchFamily="2" charset="0"/>
              </a:rPr>
              <a:t></a:t>
            </a:r>
            <a:r>
              <a:rPr lang="en-US">
                <a:solidFill>
                  <a:schemeClr val="tx1">
                    <a:lumMod val="90000"/>
                    <a:lumOff val="10000"/>
                  </a:schemeClr>
                </a:solidFill>
                <a:latin typeface="Roboto Condensed Light" panose="02000000000000000000" pitchFamily="2" charset="0"/>
                <a:ea typeface="Roboto Condensed Light" panose="02000000000000000000" pitchFamily="2" charset="0"/>
              </a:rPr>
              <a:t>   Unit 5 – Greedy</a:t>
            </a:r>
            <a:r>
              <a:rPr lang="en-US" baseline="0">
                <a:solidFill>
                  <a:schemeClr val="tx1">
                    <a:lumMod val="90000"/>
                    <a:lumOff val="10000"/>
                  </a:schemeClr>
                </a:solidFill>
                <a:latin typeface="Roboto Condensed Light" panose="02000000000000000000" pitchFamily="2" charset="0"/>
                <a:ea typeface="Roboto Condensed Light" panose="02000000000000000000" pitchFamily="2" charset="0"/>
              </a:rPr>
              <a:t> </a:t>
            </a:r>
            <a:r>
              <a:rPr lang="en-US">
                <a:solidFill>
                  <a:schemeClr val="tx1">
                    <a:lumMod val="90000"/>
                    <a:lumOff val="10000"/>
                  </a:schemeClr>
                </a:solidFill>
                <a:latin typeface="Roboto Condensed Light" panose="02000000000000000000" pitchFamily="2" charset="0"/>
                <a:ea typeface="Roboto Condensed Light" panose="02000000000000000000" pitchFamily="2" charset="0"/>
              </a:rPr>
              <a:t>Algorithms</a:t>
            </a:r>
          </a:p>
        </p:txBody>
      </p:sp>
      <p:sp>
        <p:nvSpPr>
          <p:cNvPr id="23" name="Slide Number Placeholder 3">
            <a:extLst>
              <a:ext uri="{FF2B5EF4-FFF2-40B4-BE49-F238E27FC236}">
                <a16:creationId xmlns:a16="http://schemas.microsoft.com/office/drawing/2014/main" id="{FE084249-8DB7-4B0A-AA7A-A1A407FC0773}"/>
              </a:ext>
            </a:extLst>
          </p:cNvPr>
          <p:cNvSpPr txBox="1"/>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t>‹#›</a:t>
            </a:fld>
            <a:endParaRPr lang="en-US" b="1">
              <a:solidFill>
                <a:schemeClr val="tx1">
                  <a:lumMod val="90000"/>
                  <a:lumOff val="10000"/>
                </a:schemeClr>
              </a:solidFill>
              <a:latin typeface="+mn-lt"/>
            </a:endParaRPr>
          </a:p>
        </p:txBody>
      </p:sp>
      <p:pic>
        <p:nvPicPr>
          <p:cNvPr id="18" name="Shape 56">
            <a:extLst>
              <a:ext uri="{FF2B5EF4-FFF2-40B4-BE49-F238E27FC236}">
                <a16:creationId xmlns:a16="http://schemas.microsoft.com/office/drawing/2014/main" id="{ACB01872-4321-4181-A609-1C503C074C10}"/>
              </a:ext>
            </a:extLst>
          </p:cNvPr>
          <p:cNvPicPr preferRelativeResize="0"/>
          <p:nvPr userDrawn="1"/>
        </p:nvPicPr>
        <p:blipFill>
          <a:blip r:embed="rId3">
            <a:alphaModFix/>
          </a:blip>
          <a:srcRect t="86739" r="1768" b="3535"/>
          <a:stretch>
            <a:fillRect/>
          </a:stretch>
        </p:blipFill>
        <p:spPr>
          <a:xfrm>
            <a:off x="0" y="0"/>
            <a:ext cx="12192000" cy="711201"/>
          </a:xfrm>
          <a:prstGeom prst="rect">
            <a:avLst/>
          </a:prstGeom>
          <a:noFill/>
          <a:ln>
            <a:noFill/>
          </a:ln>
          <a:effectLst/>
        </p:spPr>
      </p:pic>
      <p:sp>
        <p:nvSpPr>
          <p:cNvPr id="2" name="Title 1">
            <a:extLst>
              <a:ext uri="{FF2B5EF4-FFF2-40B4-BE49-F238E27FC236}">
                <a16:creationId xmlns:a16="http://schemas.microsoft.com/office/drawing/2014/main" id="{D5CD07E8-CBAA-45BA-85CF-1233D4AA86C9}"/>
              </a:ext>
            </a:extLst>
          </p:cNvPr>
          <p:cNvSpPr>
            <a:spLocks noGrp="1"/>
          </p:cNvSpPr>
          <p:nvPr>
            <p:ph type="title"/>
          </p:nvPr>
        </p:nvSpPr>
        <p:spPr>
          <a:xfrm>
            <a:off x="0" y="1"/>
            <a:ext cx="12192000" cy="711200"/>
          </a:xfrm>
          <a:solidFill>
            <a:srgbClr val="DFDFDF">
              <a:alpha val="49804"/>
            </a:srgbClr>
          </a:solidFill>
          <a:ln>
            <a:noFill/>
          </a:ln>
        </p:spPr>
        <p:txBody>
          <a:bodyPr lIns="216000" tIns="108000" rIns="216000" bIns="108000">
            <a:normAutofit/>
          </a:bodyPr>
          <a:lstStyle>
            <a:lvl1pPr>
              <a:defRPr lang="en-US" sz="3400" b="1" kern="1200">
                <a:solidFill>
                  <a:schemeClr val="tx1">
                    <a:lumMod val="90000"/>
                    <a:lumOff val="10000"/>
                  </a:schemeClr>
                </a:solidFill>
                <a:effectLst/>
                <a:latin typeface="+mj-lt"/>
                <a:ea typeface="+mj-ea"/>
                <a:cs typeface="+mj-cs"/>
              </a:defRPr>
            </a:lvl1pPr>
          </a:lstStyle>
          <a:p>
            <a:r>
              <a:rPr lang="en-US"/>
              <a:t>Click to edit Master title style</a:t>
            </a:r>
          </a:p>
        </p:txBody>
      </p:sp>
      <p:sp>
        <p:nvSpPr>
          <p:cNvPr id="3" name="Content Placeholder 2">
            <a:extLst>
              <a:ext uri="{FF2B5EF4-FFF2-40B4-BE49-F238E27FC236}">
                <a16:creationId xmlns:a16="http://schemas.microsoft.com/office/drawing/2014/main" id="{DC6F4971-704E-42EF-A852-52D75741FB7C}"/>
              </a:ext>
            </a:extLst>
          </p:cNvPr>
          <p:cNvSpPr>
            <a:spLocks noGrp="1"/>
          </p:cNvSpPr>
          <p:nvPr>
            <p:ph idx="1"/>
          </p:nvPr>
        </p:nvSpPr>
        <p:spPr>
          <a:xfrm>
            <a:off x="131180" y="863444"/>
            <a:ext cx="11929641" cy="5590565"/>
          </a:xfrm>
        </p:spPr>
        <p:txBody>
          <a:bodyPr>
            <a:noAutofit/>
          </a:bodyPr>
          <a:lstStyle>
            <a:lvl1pPr marL="265113" indent="-265113" algn="just">
              <a:buClr>
                <a:schemeClr val="accent6"/>
              </a:buClr>
              <a:buFont typeface="Wingdings 3" panose="05040102010807070707" pitchFamily="18" charset="2"/>
              <a:buChar char=""/>
              <a:defRPr sz="2400">
                <a:solidFill>
                  <a:schemeClr val="tx1"/>
                </a:solidFill>
              </a:defRPr>
            </a:lvl1pPr>
            <a:lvl2pPr marL="809625" indent="-352425" algn="just">
              <a:buClr>
                <a:schemeClr val="accent6"/>
              </a:buClr>
              <a:buFont typeface="Wingdings 3" panose="05040102010807070707" pitchFamily="18" charset="2"/>
              <a:buChar char=""/>
              <a:defRPr sz="2000">
                <a:solidFill>
                  <a:schemeClr val="tx1"/>
                </a:solidFill>
              </a:defRPr>
            </a:lvl2pPr>
            <a:lvl3pPr marL="1143000" indent="-228600" algn="just">
              <a:buClr>
                <a:schemeClr val="accent6"/>
              </a:buClr>
              <a:buFont typeface="Wingdings" panose="05000000000000000000" pitchFamily="2" charset="2"/>
              <a:buChar char="§"/>
              <a:defRPr sz="1800">
                <a:solidFill>
                  <a:schemeClr val="tx1"/>
                </a:solidFill>
              </a:defRPr>
            </a:lvl3pPr>
            <a:lvl4pPr algn="just">
              <a:buClr>
                <a:schemeClr val="accent6"/>
              </a:buClr>
              <a:defRPr sz="1600">
                <a:solidFill>
                  <a:schemeClr val="tx1"/>
                </a:solidFill>
              </a:defRPr>
            </a:lvl4pPr>
            <a:lvl5pPr algn="just">
              <a:buClr>
                <a:schemeClr val="accent6"/>
              </a:buClr>
              <a:defRPr sz="1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20" name="Straight Connector 19">
            <a:extLst>
              <a:ext uri="{FF2B5EF4-FFF2-40B4-BE49-F238E27FC236}">
                <a16:creationId xmlns:a16="http://schemas.microsoft.com/office/drawing/2014/main" id="{05596C8C-2163-45E8-B709-8118C381771F}"/>
              </a:ext>
            </a:extLst>
          </p:cNvPr>
          <p:cNvCxnSpPr/>
          <p:nvPr userDrawn="1"/>
        </p:nvCxnSpPr>
        <p:spPr>
          <a:xfrm>
            <a:off x="0" y="711201"/>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86BF578-C91A-4942-95D5-11408C3CCACF}"/>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68628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415680" y="98400"/>
            <a:ext cx="11360160" cy="763200"/>
          </a:xfrm>
          <a:prstGeom prst="rect">
            <a:avLst/>
          </a:prstGeom>
        </p:spPr>
        <p:txBody>
          <a:bodyPr lIns="0" tIns="0" rIns="0" bIns="0" anchor="ctr">
            <a:noAutofit/>
          </a:bodyPr>
          <a:lstStyle/>
          <a:p>
            <a:r>
              <a:rPr lang="en-US" sz="1867" b="0" strike="noStrike" spc="-1">
                <a:solidFill>
                  <a:srgbClr val="000000"/>
                </a:solidFill>
                <a:latin typeface="Arial"/>
              </a:rPr>
              <a:t>Click to edit Master title style</a:t>
            </a:r>
          </a:p>
        </p:txBody>
      </p:sp>
      <p:sp>
        <p:nvSpPr>
          <p:cNvPr id="6" name="PlaceHolder 2"/>
          <p:cNvSpPr>
            <a:spLocks noGrp="1"/>
          </p:cNvSpPr>
          <p:nvPr>
            <p:ph type="subTitle"/>
          </p:nvPr>
        </p:nvSpPr>
        <p:spPr>
          <a:xfrm>
            <a:off x="415680" y="1151520"/>
            <a:ext cx="11360160" cy="4554720"/>
          </a:xfrm>
          <a:prstGeom prst="rect">
            <a:avLst/>
          </a:prstGeom>
        </p:spPr>
        <p:txBody>
          <a:bodyPr lIns="0" tIns="0" rIns="0" bIns="0" anchor="ctr">
            <a:noAutofit/>
          </a:bodyPr>
          <a:lstStyle/>
          <a:p>
            <a:pPr algn="ctr"/>
            <a:r>
              <a:rPr lang="en-US" sz="4267" b="0" strike="noStrike" spc="-1">
                <a:latin typeface="Arial"/>
              </a:rPr>
              <a:t>Click to edit Master subtitle style</a:t>
            </a:r>
          </a:p>
        </p:txBody>
      </p:sp>
    </p:spTree>
    <p:extLst>
      <p:ext uri="{BB962C8B-B14F-4D97-AF65-F5344CB8AC3E}">
        <p14:creationId xmlns:p14="http://schemas.microsoft.com/office/powerpoint/2010/main" val="247261161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ck - Logo on BR">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5D17CCA1-DDAA-4D6C-AAE4-2ECFF46CFEAB}"/>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Date Placeholder 1">
            <a:extLst>
              <a:ext uri="{FF2B5EF4-FFF2-40B4-BE49-F238E27FC236}">
                <a16:creationId xmlns:a16="http://schemas.microsoft.com/office/drawing/2014/main" id="{F2FD45BD-9964-4102-8DE9-72CDDDD20A49}"/>
              </a:ext>
            </a:extLst>
          </p:cNvPr>
          <p:cNvSpPr txBox="1"/>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chemeClr val="tx1">
                    <a:lumMod val="90000"/>
                    <a:lumOff val="10000"/>
                  </a:schemeClr>
                </a:solidFill>
                <a:latin typeface="Roboto Condensed Light" panose="02000000000000000000" pitchFamily="2" charset="0"/>
                <a:ea typeface="Roboto Condensed Light" panose="02000000000000000000" pitchFamily="2" charset="0"/>
              </a:rPr>
              <a:t>Rupesh</a:t>
            </a:r>
            <a:r>
              <a:rPr lang="en-US" baseline="0">
                <a:solidFill>
                  <a:schemeClr val="tx1">
                    <a:lumMod val="90000"/>
                    <a:lumOff val="10000"/>
                  </a:schemeClr>
                </a:solidFill>
                <a:latin typeface="Roboto Condensed Light" panose="02000000000000000000" pitchFamily="2" charset="0"/>
                <a:ea typeface="Roboto Condensed Light" panose="02000000000000000000" pitchFamily="2" charset="0"/>
              </a:rPr>
              <a:t> G. Vaishnav</a:t>
            </a:r>
            <a:endParaRPr lang="en-US">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
        <p:nvSpPr>
          <p:cNvPr id="17" name="Footer Placeholder 2">
            <a:extLst>
              <a:ext uri="{FF2B5EF4-FFF2-40B4-BE49-F238E27FC236}">
                <a16:creationId xmlns:a16="http://schemas.microsoft.com/office/drawing/2014/main" id="{59055D82-7978-44A5-82D1-0A4E00B382BF}"/>
              </a:ext>
            </a:extLst>
          </p:cNvPr>
          <p:cNvSpPr txBox="1"/>
          <p:nvPr userDrawn="1"/>
        </p:nvSpPr>
        <p:spPr>
          <a:xfrm>
            <a:off x="4038599" y="6604000"/>
            <a:ext cx="4399547" cy="25512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ctr" defTabSz="914400" rtl="0" eaLnBrk="1" fontAlgn="auto" latinLnBrk="0" hangingPunct="1">
              <a:lnSpc>
                <a:spcPct val="100000"/>
              </a:lnSpc>
              <a:spcBef>
                <a:spcPct val="0"/>
              </a:spcBef>
              <a:spcAft>
                <a:spcPct val="0"/>
              </a:spcAft>
              <a:buClrTx/>
              <a:buSzTx/>
              <a:buFontTx/>
              <a:buNone/>
              <a:defRPr/>
            </a:pPr>
            <a:r>
              <a:rPr lang="en-US">
                <a:solidFill>
                  <a:schemeClr val="tx1">
                    <a:lumMod val="90000"/>
                    <a:lumOff val="10000"/>
                  </a:schemeClr>
                </a:solidFill>
                <a:latin typeface="Roboto Condensed Light" panose="02000000000000000000" pitchFamily="2" charset="0"/>
                <a:ea typeface="Roboto Condensed Light" panose="02000000000000000000" pitchFamily="2" charset="0"/>
              </a:rPr>
              <a:t>#3150703 (ADA)   </a:t>
            </a:r>
            <a:r>
              <a:rPr lang="en-US">
                <a:solidFill>
                  <a:schemeClr val="tx1">
                    <a:lumMod val="90000"/>
                    <a:lumOff val="10000"/>
                  </a:schemeClr>
                </a:solidFill>
                <a:latin typeface="Wingdings" panose="05000000000000000000" pitchFamily="2" charset="2"/>
                <a:ea typeface="Roboto Condensed Light" panose="02000000000000000000" pitchFamily="2" charset="0"/>
              </a:rPr>
              <a:t></a:t>
            </a:r>
            <a:r>
              <a:rPr lang="en-US">
                <a:solidFill>
                  <a:schemeClr val="tx1">
                    <a:lumMod val="90000"/>
                    <a:lumOff val="10000"/>
                  </a:schemeClr>
                </a:solidFill>
                <a:latin typeface="Roboto Condensed Light" panose="02000000000000000000" pitchFamily="2" charset="0"/>
                <a:ea typeface="Roboto Condensed Light" panose="02000000000000000000" pitchFamily="2" charset="0"/>
              </a:rPr>
              <a:t>   Unit 5 – Greedy</a:t>
            </a:r>
            <a:r>
              <a:rPr lang="en-US" baseline="0">
                <a:solidFill>
                  <a:schemeClr val="tx1">
                    <a:lumMod val="90000"/>
                    <a:lumOff val="10000"/>
                  </a:schemeClr>
                </a:solidFill>
                <a:latin typeface="Roboto Condensed Light" panose="02000000000000000000" pitchFamily="2" charset="0"/>
                <a:ea typeface="Roboto Condensed Light" panose="02000000000000000000" pitchFamily="2" charset="0"/>
              </a:rPr>
              <a:t> </a:t>
            </a:r>
            <a:r>
              <a:rPr lang="en-US">
                <a:solidFill>
                  <a:schemeClr val="tx1">
                    <a:lumMod val="90000"/>
                    <a:lumOff val="10000"/>
                  </a:schemeClr>
                </a:solidFill>
                <a:latin typeface="Roboto Condensed Light" panose="02000000000000000000" pitchFamily="2" charset="0"/>
                <a:ea typeface="Roboto Condensed Light" panose="02000000000000000000" pitchFamily="2" charset="0"/>
              </a:rPr>
              <a:t>Algorithms</a:t>
            </a:r>
          </a:p>
        </p:txBody>
      </p:sp>
      <p:sp>
        <p:nvSpPr>
          <p:cNvPr id="18" name="Slide Number Placeholder 3">
            <a:extLst>
              <a:ext uri="{FF2B5EF4-FFF2-40B4-BE49-F238E27FC236}">
                <a16:creationId xmlns:a16="http://schemas.microsoft.com/office/drawing/2014/main" id="{32768103-D8F5-4649-8107-E4B3B8C554BB}"/>
              </a:ext>
            </a:extLst>
          </p:cNvPr>
          <p:cNvSpPr txBox="1"/>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t>‹#›</a:t>
            </a:fld>
            <a:endParaRPr lang="en-US" b="1">
              <a:solidFill>
                <a:schemeClr val="tx1">
                  <a:lumMod val="90000"/>
                  <a:lumOff val="10000"/>
                </a:schemeClr>
              </a:solidFill>
              <a:latin typeface="+mn-lt"/>
            </a:endParaRPr>
          </a:p>
        </p:txBody>
      </p:sp>
      <p:cxnSp>
        <p:nvCxnSpPr>
          <p:cNvPr id="22" name="Straight Connector 21">
            <a:extLst>
              <a:ext uri="{FF2B5EF4-FFF2-40B4-BE49-F238E27FC236}">
                <a16:creationId xmlns:a16="http://schemas.microsoft.com/office/drawing/2014/main" id="{86C86632-7EFD-4A64-85B1-0CE7D13E0C97}"/>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913602D2-CAF0-4790-95E8-87990761ED0C}"/>
              </a:ext>
            </a:extLst>
          </p:cNvPr>
          <p:cNvGrpSpPr/>
          <p:nvPr userDrawn="1"/>
        </p:nvGrpSpPr>
        <p:grpSpPr>
          <a:xfrm>
            <a:off x="9576895" y="5890392"/>
            <a:ext cx="2554143" cy="587454"/>
            <a:chOff x="131177" y="5775962"/>
            <a:chExt cx="2530239" cy="581956"/>
          </a:xfrm>
        </p:grpSpPr>
        <p:pic>
          <p:nvPicPr>
            <p:cNvPr id="12" name="Picture 11">
              <a:extLst>
                <a:ext uri="{FF2B5EF4-FFF2-40B4-BE49-F238E27FC236}">
                  <a16:creationId xmlns:a16="http://schemas.microsoft.com/office/drawing/2014/main" id="{A378A2C8-EF9C-479C-ACF0-D9819B46DF5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1177" y="5775962"/>
              <a:ext cx="2530238" cy="581955"/>
            </a:xfrm>
            <a:prstGeom prst="rect">
              <a:avLst/>
            </a:prstGeom>
          </p:spPr>
        </p:pic>
        <p:sp>
          <p:nvSpPr>
            <p:cNvPr id="13" name="Rectangle 12">
              <a:extLst>
                <a:ext uri="{FF2B5EF4-FFF2-40B4-BE49-F238E27FC236}">
                  <a16:creationId xmlns:a16="http://schemas.microsoft.com/office/drawing/2014/main" id="{61DE4F58-7D48-453D-89E1-B25767150977}"/>
                </a:ext>
              </a:extLst>
            </p:cNvPr>
            <p:cNvSpPr/>
            <p:nvPr userDrawn="1"/>
          </p:nvSpPr>
          <p:spPr>
            <a:xfrm>
              <a:off x="131178" y="5775962"/>
              <a:ext cx="2530238" cy="581956"/>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20624780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ck - Logo on BL">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5D17CCA1-DDAA-4D6C-AAE4-2ECFF46CFEAB}"/>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Date Placeholder 1">
            <a:extLst>
              <a:ext uri="{FF2B5EF4-FFF2-40B4-BE49-F238E27FC236}">
                <a16:creationId xmlns:a16="http://schemas.microsoft.com/office/drawing/2014/main" id="{F2FD45BD-9964-4102-8DE9-72CDDDD20A49}"/>
              </a:ext>
            </a:extLst>
          </p:cNvPr>
          <p:cNvSpPr txBox="1"/>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chemeClr val="tx1">
                    <a:lumMod val="90000"/>
                    <a:lumOff val="10000"/>
                  </a:schemeClr>
                </a:solidFill>
                <a:latin typeface="Roboto Condensed Light" panose="02000000000000000000" pitchFamily="2" charset="0"/>
                <a:ea typeface="Roboto Condensed Light" panose="02000000000000000000" pitchFamily="2" charset="0"/>
              </a:rPr>
              <a:t>Rupesh</a:t>
            </a:r>
            <a:r>
              <a:rPr lang="en-US" baseline="0">
                <a:solidFill>
                  <a:schemeClr val="tx1">
                    <a:lumMod val="90000"/>
                    <a:lumOff val="10000"/>
                  </a:schemeClr>
                </a:solidFill>
                <a:latin typeface="Roboto Condensed Light" panose="02000000000000000000" pitchFamily="2" charset="0"/>
                <a:ea typeface="Roboto Condensed Light" panose="02000000000000000000" pitchFamily="2" charset="0"/>
              </a:rPr>
              <a:t> G. Vaishnav</a:t>
            </a:r>
            <a:endParaRPr lang="en-US">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
        <p:nvSpPr>
          <p:cNvPr id="17" name="Footer Placeholder 2">
            <a:extLst>
              <a:ext uri="{FF2B5EF4-FFF2-40B4-BE49-F238E27FC236}">
                <a16:creationId xmlns:a16="http://schemas.microsoft.com/office/drawing/2014/main" id="{59055D82-7978-44A5-82D1-0A4E00B382BF}"/>
              </a:ext>
            </a:extLst>
          </p:cNvPr>
          <p:cNvSpPr txBox="1"/>
          <p:nvPr userDrawn="1"/>
        </p:nvSpPr>
        <p:spPr>
          <a:xfrm>
            <a:off x="4038599" y="6604000"/>
            <a:ext cx="4335379" cy="25512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ctr" defTabSz="914400" rtl="0" eaLnBrk="1" fontAlgn="auto" latinLnBrk="0" hangingPunct="1">
              <a:lnSpc>
                <a:spcPct val="100000"/>
              </a:lnSpc>
              <a:spcBef>
                <a:spcPct val="0"/>
              </a:spcBef>
              <a:spcAft>
                <a:spcPct val="0"/>
              </a:spcAft>
              <a:buClrTx/>
              <a:buSzTx/>
              <a:buFontTx/>
              <a:buNone/>
              <a:defRPr/>
            </a:pPr>
            <a:r>
              <a:rPr lang="en-US">
                <a:solidFill>
                  <a:schemeClr val="tx1">
                    <a:lumMod val="90000"/>
                    <a:lumOff val="10000"/>
                  </a:schemeClr>
                </a:solidFill>
                <a:latin typeface="Roboto Condensed Light" panose="02000000000000000000" pitchFamily="2" charset="0"/>
                <a:ea typeface="Roboto Condensed Light" panose="02000000000000000000" pitchFamily="2" charset="0"/>
              </a:rPr>
              <a:t>#3150703 (ADA)   </a:t>
            </a:r>
            <a:r>
              <a:rPr lang="en-US">
                <a:solidFill>
                  <a:schemeClr val="tx1">
                    <a:lumMod val="90000"/>
                    <a:lumOff val="10000"/>
                  </a:schemeClr>
                </a:solidFill>
                <a:latin typeface="Wingdings" panose="05000000000000000000" pitchFamily="2" charset="2"/>
                <a:ea typeface="Roboto Condensed Light" panose="02000000000000000000" pitchFamily="2" charset="0"/>
              </a:rPr>
              <a:t></a:t>
            </a:r>
            <a:r>
              <a:rPr lang="en-US">
                <a:solidFill>
                  <a:schemeClr val="tx1">
                    <a:lumMod val="90000"/>
                    <a:lumOff val="10000"/>
                  </a:schemeClr>
                </a:solidFill>
                <a:latin typeface="Roboto Condensed Light" panose="02000000000000000000" pitchFamily="2" charset="0"/>
                <a:ea typeface="Roboto Condensed Light" panose="02000000000000000000" pitchFamily="2" charset="0"/>
              </a:rPr>
              <a:t>   Unit 5 – Greedy</a:t>
            </a:r>
            <a:r>
              <a:rPr lang="en-US" baseline="0">
                <a:solidFill>
                  <a:schemeClr val="tx1">
                    <a:lumMod val="90000"/>
                    <a:lumOff val="10000"/>
                  </a:schemeClr>
                </a:solidFill>
                <a:latin typeface="Roboto Condensed Light" panose="02000000000000000000" pitchFamily="2" charset="0"/>
                <a:ea typeface="Roboto Condensed Light" panose="02000000000000000000" pitchFamily="2" charset="0"/>
              </a:rPr>
              <a:t> </a:t>
            </a:r>
            <a:r>
              <a:rPr lang="en-US">
                <a:solidFill>
                  <a:schemeClr val="tx1">
                    <a:lumMod val="90000"/>
                    <a:lumOff val="10000"/>
                  </a:schemeClr>
                </a:solidFill>
                <a:latin typeface="Roboto Condensed Light" panose="02000000000000000000" pitchFamily="2" charset="0"/>
                <a:ea typeface="Roboto Condensed Light" panose="02000000000000000000" pitchFamily="2" charset="0"/>
              </a:rPr>
              <a:t>Algorithms</a:t>
            </a:r>
          </a:p>
        </p:txBody>
      </p:sp>
      <p:sp>
        <p:nvSpPr>
          <p:cNvPr id="18" name="Slide Number Placeholder 3">
            <a:extLst>
              <a:ext uri="{FF2B5EF4-FFF2-40B4-BE49-F238E27FC236}">
                <a16:creationId xmlns:a16="http://schemas.microsoft.com/office/drawing/2014/main" id="{32768103-D8F5-4649-8107-E4B3B8C554BB}"/>
              </a:ext>
            </a:extLst>
          </p:cNvPr>
          <p:cNvSpPr txBox="1"/>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t>‹#›</a:t>
            </a:fld>
            <a:endParaRPr lang="en-US" b="1">
              <a:solidFill>
                <a:schemeClr val="tx1">
                  <a:lumMod val="90000"/>
                  <a:lumOff val="10000"/>
                </a:schemeClr>
              </a:solidFill>
              <a:latin typeface="+mn-lt"/>
            </a:endParaRPr>
          </a:p>
        </p:txBody>
      </p:sp>
      <p:cxnSp>
        <p:nvCxnSpPr>
          <p:cNvPr id="22" name="Straight Connector 21">
            <a:extLst>
              <a:ext uri="{FF2B5EF4-FFF2-40B4-BE49-F238E27FC236}">
                <a16:creationId xmlns:a16="http://schemas.microsoft.com/office/drawing/2014/main" id="{86C86632-7EFD-4A64-85B1-0CE7D13E0C97}"/>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15C60ED7-12D4-496E-AF73-0995BE8C12FD}"/>
              </a:ext>
            </a:extLst>
          </p:cNvPr>
          <p:cNvGrpSpPr/>
          <p:nvPr userDrawn="1"/>
        </p:nvGrpSpPr>
        <p:grpSpPr>
          <a:xfrm>
            <a:off x="128095" y="5890392"/>
            <a:ext cx="2554143" cy="587454"/>
            <a:chOff x="131177" y="5775962"/>
            <a:chExt cx="2530239" cy="581956"/>
          </a:xfrm>
        </p:grpSpPr>
        <p:pic>
          <p:nvPicPr>
            <p:cNvPr id="12" name="Picture 11">
              <a:extLst>
                <a:ext uri="{FF2B5EF4-FFF2-40B4-BE49-F238E27FC236}">
                  <a16:creationId xmlns:a16="http://schemas.microsoft.com/office/drawing/2014/main" id="{30CB04CE-0025-4B1F-B962-A759D179D84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1177" y="5775962"/>
              <a:ext cx="2530238" cy="581955"/>
            </a:xfrm>
            <a:prstGeom prst="rect">
              <a:avLst/>
            </a:prstGeom>
          </p:spPr>
        </p:pic>
        <p:sp>
          <p:nvSpPr>
            <p:cNvPr id="13" name="Rectangle 12">
              <a:extLst>
                <a:ext uri="{FF2B5EF4-FFF2-40B4-BE49-F238E27FC236}">
                  <a16:creationId xmlns:a16="http://schemas.microsoft.com/office/drawing/2014/main" id="{43F480CB-A4AF-424E-90DB-5B677403441A}"/>
                </a:ext>
              </a:extLst>
            </p:cNvPr>
            <p:cNvSpPr/>
            <p:nvPr userDrawn="1"/>
          </p:nvSpPr>
          <p:spPr>
            <a:xfrm>
              <a:off x="131178" y="5775962"/>
              <a:ext cx="2530238" cy="581956"/>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24331452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Complete Blanck">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9D71C1D1-D056-4C60-9F03-E6291617B71F}"/>
              </a:ext>
            </a:extLst>
          </p:cNvPr>
          <p:cNvSpPr txBox="1"/>
          <p:nvPr userDrawn="1"/>
        </p:nvSpPr>
        <p:spPr>
          <a:xfrm>
            <a:off x="375920" y="457200"/>
            <a:ext cx="4185761" cy="523220"/>
          </a:xfrm>
          <a:prstGeom prst="rect">
            <a:avLst/>
          </a:prstGeom>
          <a:noFill/>
        </p:spPr>
        <p:txBody>
          <a:bodyPr wrap="none" rtlCol="0">
            <a:spAutoFit/>
          </a:bodyPr>
          <a:lstStyle/>
          <a:p>
            <a:r>
              <a:rPr lang="en-US" sz="2800">
                <a:solidFill>
                  <a:srgbClr val="FF0000"/>
                </a:solidFill>
              </a:rPr>
              <a:t>How to Crop Circular Photo?</a:t>
            </a:r>
          </a:p>
        </p:txBody>
      </p:sp>
      <p:sp>
        <p:nvSpPr>
          <p:cNvPr id="11" name="Picture Placeholder 10">
            <a:extLst>
              <a:ext uri="{FF2B5EF4-FFF2-40B4-BE49-F238E27FC236}">
                <a16:creationId xmlns:a16="http://schemas.microsoft.com/office/drawing/2014/main" id="{E0451329-7800-417A-9D19-D93464C6306C}"/>
              </a:ext>
            </a:extLst>
          </p:cNvPr>
          <p:cNvSpPr>
            <a:spLocks noGrp="1"/>
          </p:cNvSpPr>
          <p:nvPr>
            <p:ph type="pic" sz="quarter" idx="10"/>
          </p:nvPr>
        </p:nvSpPr>
        <p:spPr>
          <a:xfrm>
            <a:off x="4013200" y="1808163"/>
            <a:ext cx="3890962" cy="3890962"/>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p:spPr>
        <p:txBody>
          <a:bodyPr wrap="square">
            <a:noAutofit/>
          </a:bodyPr>
          <a:lstStyle/>
          <a:p>
            <a:endParaRPr lang="en-US"/>
          </a:p>
        </p:txBody>
      </p:sp>
    </p:spTree>
    <p:extLst>
      <p:ext uri="{BB962C8B-B14F-4D97-AF65-F5344CB8AC3E}">
        <p14:creationId xmlns:p14="http://schemas.microsoft.com/office/powerpoint/2010/main" val="400331201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Slide - Teal">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a:fillRect/>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chemeClr val="accent4">
                  <a:lumMod val="50000"/>
                </a:schemeClr>
              </a:gs>
              <a:gs pos="100000">
                <a:srgbClr val="009788"/>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17">
            <a:extLst>
              <a:ext uri="{FF2B5EF4-FFF2-40B4-BE49-F238E27FC236}">
                <a16:creationId xmlns:a16="http://schemas.microsoft.com/office/drawing/2014/main" id="{5E9DA42E-B221-4BBE-B651-F7171591BCD7}"/>
              </a:ext>
            </a:extLst>
          </p:cNvPr>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chemeClr val="accent4">
                  <a:lumMod val="50000"/>
                </a:schemeClr>
              </a:gs>
              <a:gs pos="100000">
                <a:srgbClr val="009788"/>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a:solidFill>
                  <a:schemeClr val="tx1"/>
                </a:solidFill>
                <a:latin typeface="+mn-lt"/>
                <a:ea typeface="+mn-ea"/>
                <a:cs typeface="+mn-cs"/>
              </a:defRPr>
            </a:lvl1pPr>
          </a:lstStyle>
          <a:p>
            <a:pPr lvl="0"/>
            <a:r>
              <a:rPr lang="en-US"/>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a:gradFill flip="none" rotWithShape="1">
                  <a:gsLst>
                    <a:gs pos="10000">
                      <a:schemeClr val="accent4">
                        <a:lumMod val="50000"/>
                      </a:schemeClr>
                    </a:gs>
                    <a:gs pos="100000">
                      <a:srgbClr val="009788"/>
                    </a:gs>
                  </a:gsLst>
                  <a:lin ang="0" scaled="1"/>
                </a:gradFill>
                <a:effectLst/>
                <a:latin typeface="+mn-lt"/>
                <a:ea typeface="+mn-ea"/>
                <a:cs typeface="+mn-cs"/>
              </a:defRPr>
            </a:lvl1pPr>
          </a:lstStyle>
          <a:p>
            <a:pPr lvl="0"/>
            <a:r>
              <a:rPr lang="en-US"/>
              <a:t>Write here your Author Name (i.e. Prof. Jay R Dhamsaniya)</a:t>
            </a:r>
          </a:p>
        </p:txBody>
      </p:sp>
      <p:pic>
        <p:nvPicPr>
          <p:cNvPr id="54" name="Picture 53">
            <a:extLst>
              <a:ext uri="{FF2B5EF4-FFF2-40B4-BE49-F238E27FC236}">
                <a16:creationId xmlns:a16="http://schemas.microsoft.com/office/drawing/2014/main" id="{1917B14A-5130-41DB-8F00-6C6611C994DF}"/>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a:blip r:embed="rId8">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val="0"/>
              </a:ext>
            </a:extLst>
          </a:blip>
          <a:srcRect l="62023" t="18062" r="2731" b="17724"/>
          <a:stretch>
            <a:fillRect/>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a:solidFill>
                  <a:schemeClr val="lt1"/>
                </a:solidFill>
                <a:latin typeface="+mn-lt"/>
                <a:ea typeface="+mn-ea"/>
                <a:cs typeface="+mn-cs"/>
              </a:defRPr>
            </a:lvl1pPr>
          </a:lstStyle>
          <a:p>
            <a:pPr lvl="0"/>
            <a:r>
              <a:rPr lang="en-US"/>
              <a:t>Write Subject Name (Short Name)</a:t>
            </a:r>
          </a:p>
          <a:p>
            <a:pPr lvl="0"/>
            <a:r>
              <a:rPr lang="en-US"/>
              <a:t>GTU # Subject Code</a:t>
            </a:r>
          </a:p>
        </p:txBody>
      </p:sp>
      <p:pic>
        <p:nvPicPr>
          <p:cNvPr id="20" name="Picture 19" descr="User icon Royalty Free Vector Image - VectorStock">
            <a:extLst>
              <a:ext uri="{FF2B5EF4-FFF2-40B4-BE49-F238E27FC236}">
                <a16:creationId xmlns:a16="http://schemas.microsoft.com/office/drawing/2014/main" id="{4A8E0F54-DC01-449D-B951-DC7CBAFD9546}"/>
              </a:ext>
            </a:extLst>
          </p:cNvPr>
          <p:cNvPicPr>
            <a:picLocks noChangeAspect="1" noChangeArrowheads="1"/>
          </p:cNvPicPr>
          <p:nvPr userDrawn="1"/>
        </p:nvPicPr>
        <p:blipFill>
          <a:blip r:embed="rId10">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21" name="Picture Placeholder 20">
            <a:extLst>
              <a:ext uri="{FF2B5EF4-FFF2-40B4-BE49-F238E27FC236}">
                <a16:creationId xmlns:a16="http://schemas.microsoft.com/office/drawing/2014/main" id="{65D60AFC-04BC-4FCA-A89D-6FCD04B6DC35}"/>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270888083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lide - Cyan">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a:fillRect/>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chemeClr val="accent2">
                  <a:lumMod val="50000"/>
                </a:schemeClr>
              </a:gs>
              <a:gs pos="100000">
                <a:schemeClr val="accent2"/>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17">
            <a:extLst>
              <a:ext uri="{FF2B5EF4-FFF2-40B4-BE49-F238E27FC236}">
                <a16:creationId xmlns:a16="http://schemas.microsoft.com/office/drawing/2014/main" id="{5E9DA42E-B221-4BBE-B651-F7171591BCD7}"/>
              </a:ext>
            </a:extLst>
          </p:cNvPr>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chemeClr val="accent2">
                  <a:lumMod val="50000"/>
                </a:schemeClr>
              </a:gs>
              <a:gs pos="100000">
                <a:schemeClr val="accent2"/>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a:solidFill>
                  <a:schemeClr val="tx1"/>
                </a:solidFill>
                <a:latin typeface="+mn-lt"/>
                <a:ea typeface="+mn-ea"/>
                <a:cs typeface="+mn-cs"/>
              </a:defRPr>
            </a:lvl1pPr>
          </a:lstStyle>
          <a:p>
            <a:pPr lvl="0"/>
            <a:r>
              <a:rPr lang="en-US"/>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a:gradFill flip="none" rotWithShape="1">
                  <a:gsLst>
                    <a:gs pos="10000">
                      <a:schemeClr val="accent2">
                        <a:lumMod val="50000"/>
                      </a:schemeClr>
                    </a:gs>
                    <a:gs pos="100000">
                      <a:schemeClr val="accent2"/>
                    </a:gs>
                  </a:gsLst>
                  <a:lin ang="0" scaled="1"/>
                </a:gradFill>
                <a:effectLst/>
                <a:latin typeface="+mn-lt"/>
                <a:ea typeface="+mn-ea"/>
                <a:cs typeface="+mn-cs"/>
              </a:defRPr>
            </a:lvl1pPr>
          </a:lstStyle>
          <a:p>
            <a:pPr lvl="0"/>
            <a:r>
              <a:rPr lang="en-US"/>
              <a:t>Write here your Author Name (i.e. Prof. Jay R Dhamsaniya)</a:t>
            </a:r>
          </a:p>
        </p:txBody>
      </p:sp>
      <p:pic>
        <p:nvPicPr>
          <p:cNvPr id="54" name="Picture 53">
            <a:extLst>
              <a:ext uri="{FF2B5EF4-FFF2-40B4-BE49-F238E27FC236}">
                <a16:creationId xmlns:a16="http://schemas.microsoft.com/office/drawing/2014/main" id="{1917B14A-5130-41DB-8F00-6C6611C994DF}"/>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a:blip r:embed="rId8">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val="0"/>
              </a:ext>
            </a:extLst>
          </a:blip>
          <a:srcRect l="62023" t="18062" r="2731" b="17724"/>
          <a:stretch>
            <a:fillRect/>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a:solidFill>
                  <a:schemeClr val="lt1"/>
                </a:solidFill>
                <a:latin typeface="+mn-lt"/>
                <a:ea typeface="+mn-ea"/>
                <a:cs typeface="+mn-cs"/>
              </a:defRPr>
            </a:lvl1pPr>
          </a:lstStyle>
          <a:p>
            <a:pPr lvl="0"/>
            <a:r>
              <a:rPr lang="en-US"/>
              <a:t>Write Subject Name (Short Name)</a:t>
            </a:r>
          </a:p>
          <a:p>
            <a:pPr lvl="0"/>
            <a:r>
              <a:rPr lang="en-US"/>
              <a:t>GTU # Subject Code</a:t>
            </a:r>
          </a:p>
        </p:txBody>
      </p:sp>
      <p:pic>
        <p:nvPicPr>
          <p:cNvPr id="30" name="Picture 29" descr="User icon Royalty Free Vector Image - VectorStock">
            <a:extLst>
              <a:ext uri="{FF2B5EF4-FFF2-40B4-BE49-F238E27FC236}">
                <a16:creationId xmlns:a16="http://schemas.microsoft.com/office/drawing/2014/main" id="{5F55812D-505A-4B1A-9EB5-16DCD08F2B82}"/>
              </a:ext>
            </a:extLst>
          </p:cNvPr>
          <p:cNvPicPr>
            <a:picLocks noChangeAspect="1" noChangeArrowheads="1"/>
          </p:cNvPicPr>
          <p:nvPr userDrawn="1"/>
        </p:nvPicPr>
        <p:blipFill>
          <a:blip r:embed="rId10">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4" name="Picture Placeholder 33">
            <a:extLst>
              <a:ext uri="{FF2B5EF4-FFF2-40B4-BE49-F238E27FC236}">
                <a16:creationId xmlns:a16="http://schemas.microsoft.com/office/drawing/2014/main" id="{0974588E-8956-4BF5-BF58-B7E42070A56A}"/>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76457040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lide - Light Green">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a:fillRect/>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chemeClr val="accent3">
                  <a:lumMod val="50000"/>
                </a:schemeClr>
              </a:gs>
              <a:gs pos="100000">
                <a:schemeClr val="accent3"/>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17">
            <a:extLst>
              <a:ext uri="{FF2B5EF4-FFF2-40B4-BE49-F238E27FC236}">
                <a16:creationId xmlns:a16="http://schemas.microsoft.com/office/drawing/2014/main" id="{5E9DA42E-B221-4BBE-B651-F7171591BCD7}"/>
              </a:ext>
            </a:extLst>
          </p:cNvPr>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chemeClr val="accent3">
                  <a:lumMod val="50000"/>
                </a:schemeClr>
              </a:gs>
              <a:gs pos="100000">
                <a:schemeClr val="accent3"/>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a:solidFill>
                  <a:schemeClr val="tx1"/>
                </a:solidFill>
                <a:latin typeface="+mn-lt"/>
                <a:ea typeface="+mn-ea"/>
                <a:cs typeface="+mn-cs"/>
              </a:defRPr>
            </a:lvl1pPr>
          </a:lstStyle>
          <a:p>
            <a:pPr lvl="0"/>
            <a:r>
              <a:rPr lang="en-US"/>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a:gradFill flip="none" rotWithShape="1">
                  <a:gsLst>
                    <a:gs pos="10000">
                      <a:schemeClr val="accent3">
                        <a:lumMod val="50000"/>
                      </a:schemeClr>
                    </a:gs>
                    <a:gs pos="100000">
                      <a:schemeClr val="accent3"/>
                    </a:gs>
                  </a:gsLst>
                  <a:lin ang="0" scaled="1"/>
                </a:gradFill>
                <a:effectLst/>
                <a:latin typeface="+mn-lt"/>
                <a:ea typeface="+mn-ea"/>
                <a:cs typeface="+mn-cs"/>
              </a:defRPr>
            </a:lvl1pPr>
          </a:lstStyle>
          <a:p>
            <a:pPr lvl="0"/>
            <a:r>
              <a:rPr lang="en-US"/>
              <a:t>Write here your Author Name (i.e. Prof. Jay R Dhamsaniya)</a:t>
            </a:r>
          </a:p>
        </p:txBody>
      </p:sp>
      <p:pic>
        <p:nvPicPr>
          <p:cNvPr id="54" name="Picture 53">
            <a:extLst>
              <a:ext uri="{FF2B5EF4-FFF2-40B4-BE49-F238E27FC236}">
                <a16:creationId xmlns:a16="http://schemas.microsoft.com/office/drawing/2014/main" id="{1917B14A-5130-41DB-8F00-6C6611C994DF}"/>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a:blip r:embed="rId8">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val="0"/>
              </a:ext>
            </a:extLst>
          </a:blip>
          <a:srcRect l="62023" t="18062" r="2731" b="17724"/>
          <a:stretch>
            <a:fillRect/>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a:solidFill>
                  <a:schemeClr val="lt1"/>
                </a:solidFill>
                <a:latin typeface="+mn-lt"/>
                <a:ea typeface="+mn-ea"/>
                <a:cs typeface="+mn-cs"/>
              </a:defRPr>
            </a:lvl1pPr>
          </a:lstStyle>
          <a:p>
            <a:pPr lvl="0"/>
            <a:r>
              <a:rPr lang="en-US"/>
              <a:t>Write Subject Name (Short Name)</a:t>
            </a:r>
          </a:p>
          <a:p>
            <a:pPr lvl="0"/>
            <a:r>
              <a:rPr lang="en-US"/>
              <a:t>GTU # Subject Code</a:t>
            </a:r>
          </a:p>
        </p:txBody>
      </p:sp>
      <p:pic>
        <p:nvPicPr>
          <p:cNvPr id="21" name="Picture 20" descr="User icon Royalty Free Vector Image - VectorStock">
            <a:extLst>
              <a:ext uri="{FF2B5EF4-FFF2-40B4-BE49-F238E27FC236}">
                <a16:creationId xmlns:a16="http://schemas.microsoft.com/office/drawing/2014/main" id="{AE6570A8-081D-45CE-A0DD-F78F5EDB0F9B}"/>
              </a:ext>
            </a:extLst>
          </p:cNvPr>
          <p:cNvPicPr>
            <a:picLocks noChangeAspect="1" noChangeArrowheads="1"/>
          </p:cNvPicPr>
          <p:nvPr userDrawn="1"/>
        </p:nvPicPr>
        <p:blipFill>
          <a:blip r:embed="rId10">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0B000B32-CB56-440D-9FAE-7DE703A93A02}"/>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78503394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a:xfrm>
            <a:off x="838200" y="6356350"/>
            <a:ext cx="2743200" cy="365125"/>
          </a:xfrm>
          <a:prstGeom prst="rect">
            <a:avLst/>
          </a:prstGeom>
        </p:spPr>
        <p:txBody>
          <a:bodyPr/>
          <a:lstStyle/>
          <a:p>
            <a:fld id="{9CD21B45-1703-4330-B544-825BD8F37AF2}" type="datetimeFigureOut">
              <a:rPr lang="en-US" smtClean="0"/>
              <a:t>9/21/2022</a:t>
            </a:fld>
            <a:endParaRPr lang="en-US"/>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8610600" y="6356350"/>
            <a:ext cx="2743200" cy="365125"/>
          </a:xfrm>
          <a:prstGeom prst="rect">
            <a:avLst/>
          </a:prstGeom>
        </p:spPr>
        <p:txBody>
          <a:bodyPr/>
          <a:lstStyle/>
          <a:p>
            <a:fld id="{9641F3C7-36DD-4595-AA08-2525D86280BD}" type="slidenum">
              <a:rPr lang="en-US" smtClean="0"/>
              <a:t>‹#›</a:t>
            </a:fld>
            <a:endParaRPr lang="en-US"/>
          </a:p>
        </p:txBody>
      </p:sp>
    </p:spTree>
    <p:extLst>
      <p:ext uri="{BB962C8B-B14F-4D97-AF65-F5344CB8AC3E}">
        <p14:creationId xmlns:p14="http://schemas.microsoft.com/office/powerpoint/2010/main" val="91311353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lide - Amber">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a:fillRect/>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chemeClr val="accent5">
                  <a:lumMod val="50000"/>
                </a:schemeClr>
              </a:gs>
              <a:gs pos="100000">
                <a:schemeClr val="accent5"/>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17">
            <a:extLst>
              <a:ext uri="{FF2B5EF4-FFF2-40B4-BE49-F238E27FC236}">
                <a16:creationId xmlns:a16="http://schemas.microsoft.com/office/drawing/2014/main" id="{5E9DA42E-B221-4BBE-B651-F7171591BCD7}"/>
              </a:ext>
            </a:extLst>
          </p:cNvPr>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chemeClr val="accent5">
                  <a:lumMod val="50000"/>
                </a:schemeClr>
              </a:gs>
              <a:gs pos="100000">
                <a:schemeClr val="accent5"/>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a:solidFill>
                  <a:schemeClr val="tx1"/>
                </a:solidFill>
                <a:latin typeface="+mn-lt"/>
                <a:ea typeface="+mn-ea"/>
                <a:cs typeface="+mn-cs"/>
              </a:defRPr>
            </a:lvl1pPr>
          </a:lstStyle>
          <a:p>
            <a:pPr lvl="0"/>
            <a:r>
              <a:rPr lang="en-US"/>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a:gradFill flip="none" rotWithShape="1">
                  <a:gsLst>
                    <a:gs pos="10000">
                      <a:schemeClr val="accent5">
                        <a:lumMod val="75000"/>
                      </a:schemeClr>
                    </a:gs>
                    <a:gs pos="100000">
                      <a:schemeClr val="accent5"/>
                    </a:gs>
                  </a:gsLst>
                  <a:lin ang="0" scaled="1"/>
                </a:gradFill>
                <a:effectLst/>
                <a:latin typeface="+mn-lt"/>
                <a:ea typeface="+mn-ea"/>
                <a:cs typeface="+mn-cs"/>
              </a:defRPr>
            </a:lvl1pPr>
          </a:lstStyle>
          <a:p>
            <a:pPr lvl="0"/>
            <a:r>
              <a:rPr lang="en-US"/>
              <a:t>Write here your Author Name (i.e. Prof. Jay R Dhamsaniya)</a:t>
            </a:r>
          </a:p>
        </p:txBody>
      </p:sp>
      <p:pic>
        <p:nvPicPr>
          <p:cNvPr id="54" name="Picture 53">
            <a:extLst>
              <a:ext uri="{FF2B5EF4-FFF2-40B4-BE49-F238E27FC236}">
                <a16:creationId xmlns:a16="http://schemas.microsoft.com/office/drawing/2014/main" id="{1917B14A-5130-41DB-8F00-6C6611C994DF}"/>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a:blip r:embed="rId8">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val="0"/>
              </a:ext>
            </a:extLst>
          </a:blip>
          <a:srcRect l="62023" t="18062" r="2731" b="17724"/>
          <a:stretch>
            <a:fillRect/>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a:solidFill>
                  <a:schemeClr val="lt1"/>
                </a:solidFill>
                <a:latin typeface="+mn-lt"/>
                <a:ea typeface="+mn-ea"/>
                <a:cs typeface="+mn-cs"/>
              </a:defRPr>
            </a:lvl1pPr>
          </a:lstStyle>
          <a:p>
            <a:pPr lvl="0"/>
            <a:r>
              <a:rPr lang="en-US"/>
              <a:t>Write Subject Name (Short Name)</a:t>
            </a:r>
          </a:p>
          <a:p>
            <a:pPr lvl="0"/>
            <a:r>
              <a:rPr lang="en-US"/>
              <a:t>GTU # Subject Code</a:t>
            </a:r>
          </a:p>
        </p:txBody>
      </p:sp>
      <p:pic>
        <p:nvPicPr>
          <p:cNvPr id="21" name="Picture 20" descr="User icon Royalty Free Vector Image - VectorStock">
            <a:extLst>
              <a:ext uri="{FF2B5EF4-FFF2-40B4-BE49-F238E27FC236}">
                <a16:creationId xmlns:a16="http://schemas.microsoft.com/office/drawing/2014/main" id="{00C9ED70-1CC8-4EF2-BE10-AAFE24AAC5D7}"/>
              </a:ext>
            </a:extLst>
          </p:cNvPr>
          <p:cNvPicPr>
            <a:picLocks noChangeAspect="1" noChangeArrowheads="1"/>
          </p:cNvPicPr>
          <p:nvPr userDrawn="1"/>
        </p:nvPicPr>
        <p:blipFill>
          <a:blip r:embed="rId10">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7FD1CDD6-829C-4C5B-BFB7-74153A66FF24}"/>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61585978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lide - Maroon">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a:fillRect/>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chemeClr val="accent6">
                  <a:lumMod val="50000"/>
                </a:schemeClr>
              </a:gs>
              <a:gs pos="100000">
                <a:schemeClr val="accent6"/>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17">
            <a:extLst>
              <a:ext uri="{FF2B5EF4-FFF2-40B4-BE49-F238E27FC236}">
                <a16:creationId xmlns:a16="http://schemas.microsoft.com/office/drawing/2014/main" id="{5E9DA42E-B221-4BBE-B651-F7171591BCD7}"/>
              </a:ext>
            </a:extLst>
          </p:cNvPr>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chemeClr val="accent6">
                  <a:lumMod val="50000"/>
                </a:schemeClr>
              </a:gs>
              <a:gs pos="100000">
                <a:schemeClr val="accent6"/>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a:solidFill>
                  <a:schemeClr val="tx1"/>
                </a:solidFill>
                <a:latin typeface="+mn-lt"/>
                <a:ea typeface="+mn-ea"/>
                <a:cs typeface="+mn-cs"/>
              </a:defRPr>
            </a:lvl1pPr>
          </a:lstStyle>
          <a:p>
            <a:pPr lvl="0"/>
            <a:r>
              <a:rPr lang="en-US"/>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a:gradFill flip="none" rotWithShape="1">
                  <a:gsLst>
                    <a:gs pos="10000">
                      <a:schemeClr val="accent6">
                        <a:lumMod val="50000"/>
                      </a:schemeClr>
                    </a:gs>
                    <a:gs pos="100000">
                      <a:schemeClr val="accent6"/>
                    </a:gs>
                  </a:gsLst>
                  <a:lin ang="0" scaled="1"/>
                </a:gradFill>
                <a:effectLst/>
                <a:latin typeface="+mn-lt"/>
                <a:ea typeface="+mn-ea"/>
                <a:cs typeface="+mn-cs"/>
              </a:defRPr>
            </a:lvl1pPr>
          </a:lstStyle>
          <a:p>
            <a:pPr lvl="0"/>
            <a:r>
              <a:rPr lang="en-US"/>
              <a:t>Write here your Author Name (i.e. Prof. Jay R Dhamsaniya)</a:t>
            </a:r>
          </a:p>
        </p:txBody>
      </p:sp>
      <p:pic>
        <p:nvPicPr>
          <p:cNvPr id="54" name="Picture 53">
            <a:extLst>
              <a:ext uri="{FF2B5EF4-FFF2-40B4-BE49-F238E27FC236}">
                <a16:creationId xmlns:a16="http://schemas.microsoft.com/office/drawing/2014/main" id="{1917B14A-5130-41DB-8F00-6C6611C994DF}"/>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a:blip r:embed="rId8">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val="0"/>
              </a:ext>
            </a:extLst>
          </a:blip>
          <a:srcRect l="62023" t="18062" r="2731" b="17724"/>
          <a:stretch>
            <a:fillRect/>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a:solidFill>
                  <a:schemeClr val="lt1"/>
                </a:solidFill>
                <a:latin typeface="+mn-lt"/>
                <a:ea typeface="+mn-ea"/>
                <a:cs typeface="+mn-cs"/>
              </a:defRPr>
            </a:lvl1pPr>
          </a:lstStyle>
          <a:p>
            <a:pPr lvl="0"/>
            <a:r>
              <a:rPr lang="en-US"/>
              <a:t>Write Subject Name (Short Name)</a:t>
            </a:r>
          </a:p>
          <a:p>
            <a:pPr lvl="0"/>
            <a:r>
              <a:rPr lang="en-US"/>
              <a:t>GTU # Subject Code</a:t>
            </a:r>
          </a:p>
        </p:txBody>
      </p:sp>
      <p:pic>
        <p:nvPicPr>
          <p:cNvPr id="21" name="Picture 20" descr="User icon Royalty Free Vector Image - VectorStock">
            <a:extLst>
              <a:ext uri="{FF2B5EF4-FFF2-40B4-BE49-F238E27FC236}">
                <a16:creationId xmlns:a16="http://schemas.microsoft.com/office/drawing/2014/main" id="{80BF4AFD-B365-46D4-AAC5-485DFA5A7D42}"/>
              </a:ext>
            </a:extLst>
          </p:cNvPr>
          <p:cNvPicPr>
            <a:picLocks noChangeAspect="1" noChangeArrowheads="1"/>
          </p:cNvPicPr>
          <p:nvPr userDrawn="1"/>
        </p:nvPicPr>
        <p:blipFill>
          <a:blip r:embed="rId10">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2BC70C35-8BA7-4D49-9AF7-DC36FAB8FDA3}"/>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273162591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Slide - Blue Gray">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a:fillRect/>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273238"/>
              </a:gs>
              <a:gs pos="100000">
                <a:srgbClr val="607D8B"/>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17">
            <a:extLst>
              <a:ext uri="{FF2B5EF4-FFF2-40B4-BE49-F238E27FC236}">
                <a16:creationId xmlns:a16="http://schemas.microsoft.com/office/drawing/2014/main" id="{5E9DA42E-B221-4BBE-B651-F7171591BCD7}"/>
              </a:ext>
            </a:extLst>
          </p:cNvPr>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273238"/>
              </a:gs>
              <a:gs pos="100000">
                <a:srgbClr val="607D8B"/>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a:solidFill>
                  <a:schemeClr val="tx1"/>
                </a:solidFill>
                <a:latin typeface="+mn-lt"/>
                <a:ea typeface="+mn-ea"/>
                <a:cs typeface="+mn-cs"/>
              </a:defRPr>
            </a:lvl1pPr>
          </a:lstStyle>
          <a:p>
            <a:pPr lvl="0"/>
            <a:r>
              <a:rPr lang="en-US"/>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a:gradFill flip="none" rotWithShape="1">
                  <a:gsLst>
                    <a:gs pos="10000">
                      <a:srgbClr val="273238"/>
                    </a:gs>
                    <a:gs pos="100000">
                      <a:srgbClr val="607D8B"/>
                    </a:gs>
                  </a:gsLst>
                  <a:lin ang="0" scaled="1"/>
                </a:gradFill>
                <a:effectLst/>
                <a:latin typeface="+mn-lt"/>
                <a:ea typeface="+mn-ea"/>
                <a:cs typeface="+mn-cs"/>
              </a:defRPr>
            </a:lvl1pPr>
          </a:lstStyle>
          <a:p>
            <a:pPr lvl="0"/>
            <a:r>
              <a:rPr lang="en-US"/>
              <a:t>Write here your Author Name (i.e. Prof. Jay R Dhamsaniya)</a:t>
            </a:r>
          </a:p>
        </p:txBody>
      </p:sp>
      <p:pic>
        <p:nvPicPr>
          <p:cNvPr id="54" name="Picture 53">
            <a:extLst>
              <a:ext uri="{FF2B5EF4-FFF2-40B4-BE49-F238E27FC236}">
                <a16:creationId xmlns:a16="http://schemas.microsoft.com/office/drawing/2014/main" id="{1917B14A-5130-41DB-8F00-6C6611C994DF}"/>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a:blip r:embed="rId8">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val="0"/>
              </a:ext>
            </a:extLst>
          </a:blip>
          <a:srcRect l="62023" t="18062" r="2731" b="17724"/>
          <a:stretch>
            <a:fillRect/>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a:solidFill>
                  <a:schemeClr val="lt1"/>
                </a:solidFill>
                <a:latin typeface="+mn-lt"/>
                <a:ea typeface="+mn-ea"/>
                <a:cs typeface="+mn-cs"/>
              </a:defRPr>
            </a:lvl1pPr>
          </a:lstStyle>
          <a:p>
            <a:pPr lvl="0"/>
            <a:r>
              <a:rPr lang="en-US"/>
              <a:t>Write Subject Name (Short Name)</a:t>
            </a:r>
          </a:p>
          <a:p>
            <a:pPr lvl="0"/>
            <a:r>
              <a:rPr lang="en-US"/>
              <a:t>GTU # Subject Code</a:t>
            </a:r>
          </a:p>
        </p:txBody>
      </p:sp>
      <p:pic>
        <p:nvPicPr>
          <p:cNvPr id="21" name="Picture 20" descr="User icon Royalty Free Vector Image - VectorStock">
            <a:extLst>
              <a:ext uri="{FF2B5EF4-FFF2-40B4-BE49-F238E27FC236}">
                <a16:creationId xmlns:a16="http://schemas.microsoft.com/office/drawing/2014/main" id="{AEB45C91-0DA6-4973-9AEA-FF1388508ACC}"/>
              </a:ext>
            </a:extLst>
          </p:cNvPr>
          <p:cNvPicPr>
            <a:picLocks noChangeAspect="1" noChangeArrowheads="1"/>
          </p:cNvPicPr>
          <p:nvPr userDrawn="1"/>
        </p:nvPicPr>
        <p:blipFill>
          <a:blip r:embed="rId10">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F70CF6D9-DDB4-41AA-BB82-F8ED04AD8BC1}"/>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37518816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415680" y="98400"/>
            <a:ext cx="11360160" cy="763200"/>
          </a:xfrm>
          <a:prstGeom prst="rect">
            <a:avLst/>
          </a:prstGeom>
        </p:spPr>
        <p:txBody>
          <a:bodyPr lIns="0" tIns="0" rIns="0" bIns="0" anchor="ctr">
            <a:noAutofit/>
          </a:bodyPr>
          <a:lstStyle/>
          <a:p>
            <a:r>
              <a:rPr lang="en-US" sz="1867" b="0" strike="noStrike" spc="-1">
                <a:solidFill>
                  <a:srgbClr val="000000"/>
                </a:solidFill>
                <a:latin typeface="Arial"/>
              </a:rPr>
              <a:t>Click to edit Master title style</a:t>
            </a:r>
          </a:p>
        </p:txBody>
      </p:sp>
      <p:sp>
        <p:nvSpPr>
          <p:cNvPr id="8" name="PlaceHolder 2"/>
          <p:cNvSpPr>
            <a:spLocks noGrp="1"/>
          </p:cNvSpPr>
          <p:nvPr>
            <p:ph type="body"/>
          </p:nvPr>
        </p:nvSpPr>
        <p:spPr>
          <a:xfrm>
            <a:off x="415680" y="1151520"/>
            <a:ext cx="11360160" cy="4554720"/>
          </a:xfrm>
          <a:prstGeom prst="rect">
            <a:avLst/>
          </a:prstGeom>
        </p:spPr>
        <p:txBody>
          <a:bodyPr lIns="0" tIns="0" rIns="0" bIns="0">
            <a:normAutofit/>
          </a:bodyPr>
          <a:lstStyle/>
          <a:p>
            <a:pPr lvl="0"/>
            <a:r>
              <a:rPr lang="en-US" sz="1867" b="0" strike="noStrike" spc="-1">
                <a:solidFill>
                  <a:srgbClr val="000000"/>
                </a:solidFill>
                <a:latin typeface="Arial"/>
              </a:rPr>
              <a:t>Click to edit Master text styles</a:t>
            </a:r>
          </a:p>
        </p:txBody>
      </p:sp>
    </p:spTree>
    <p:extLst>
      <p:ext uri="{BB962C8B-B14F-4D97-AF65-F5344CB8AC3E}">
        <p14:creationId xmlns:p14="http://schemas.microsoft.com/office/powerpoint/2010/main" val="235348468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lide - Brown">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a:fillRect/>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3E2622"/>
              </a:gs>
              <a:gs pos="100000">
                <a:srgbClr val="795547"/>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17">
            <a:extLst>
              <a:ext uri="{FF2B5EF4-FFF2-40B4-BE49-F238E27FC236}">
                <a16:creationId xmlns:a16="http://schemas.microsoft.com/office/drawing/2014/main" id="{5E9DA42E-B221-4BBE-B651-F7171591BCD7}"/>
              </a:ext>
            </a:extLst>
          </p:cNvPr>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3E2622"/>
              </a:gs>
              <a:gs pos="100000">
                <a:srgbClr val="795547"/>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a:solidFill>
                  <a:schemeClr val="tx1"/>
                </a:solidFill>
                <a:latin typeface="+mn-lt"/>
                <a:ea typeface="+mn-ea"/>
                <a:cs typeface="+mn-cs"/>
              </a:defRPr>
            </a:lvl1pPr>
          </a:lstStyle>
          <a:p>
            <a:pPr lvl="0"/>
            <a:r>
              <a:rPr lang="en-US"/>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a:gradFill flip="none" rotWithShape="1">
                  <a:gsLst>
                    <a:gs pos="10000">
                      <a:srgbClr val="3E2622"/>
                    </a:gs>
                    <a:gs pos="100000">
                      <a:srgbClr val="795547"/>
                    </a:gs>
                  </a:gsLst>
                  <a:lin ang="0" scaled="1"/>
                </a:gradFill>
                <a:effectLst/>
                <a:latin typeface="+mn-lt"/>
                <a:ea typeface="+mn-ea"/>
                <a:cs typeface="+mn-cs"/>
              </a:defRPr>
            </a:lvl1pPr>
          </a:lstStyle>
          <a:p>
            <a:pPr lvl="0"/>
            <a:r>
              <a:rPr lang="en-US"/>
              <a:t>Write here your Author Name (i.e. Prof. Jay R Dhamsaniya)</a:t>
            </a:r>
          </a:p>
        </p:txBody>
      </p:sp>
      <p:pic>
        <p:nvPicPr>
          <p:cNvPr id="54" name="Picture 53">
            <a:extLst>
              <a:ext uri="{FF2B5EF4-FFF2-40B4-BE49-F238E27FC236}">
                <a16:creationId xmlns:a16="http://schemas.microsoft.com/office/drawing/2014/main" id="{1917B14A-5130-41DB-8F00-6C6611C994DF}"/>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a:blip r:embed="rId8">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val="0"/>
              </a:ext>
            </a:extLst>
          </a:blip>
          <a:srcRect l="62023" t="18062" r="2731" b="17724"/>
          <a:stretch>
            <a:fillRect/>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a:solidFill>
                  <a:schemeClr val="lt1"/>
                </a:solidFill>
                <a:latin typeface="+mn-lt"/>
                <a:ea typeface="+mn-ea"/>
                <a:cs typeface="+mn-cs"/>
              </a:defRPr>
            </a:lvl1pPr>
          </a:lstStyle>
          <a:p>
            <a:pPr lvl="0"/>
            <a:r>
              <a:rPr lang="en-US"/>
              <a:t>Write Subject Name (Short Name)</a:t>
            </a:r>
          </a:p>
          <a:p>
            <a:pPr lvl="0"/>
            <a:r>
              <a:rPr lang="en-US"/>
              <a:t>GTU # Subject Code</a:t>
            </a:r>
          </a:p>
        </p:txBody>
      </p:sp>
      <p:pic>
        <p:nvPicPr>
          <p:cNvPr id="21" name="Picture 20" descr="User icon Royalty Free Vector Image - VectorStock">
            <a:extLst>
              <a:ext uri="{FF2B5EF4-FFF2-40B4-BE49-F238E27FC236}">
                <a16:creationId xmlns:a16="http://schemas.microsoft.com/office/drawing/2014/main" id="{7E386D9D-B92A-4F40-9089-A1FD00CD3874}"/>
              </a:ext>
            </a:extLst>
          </p:cNvPr>
          <p:cNvPicPr>
            <a:picLocks noChangeAspect="1" noChangeArrowheads="1"/>
          </p:cNvPicPr>
          <p:nvPr userDrawn="1"/>
        </p:nvPicPr>
        <p:blipFill>
          <a:blip r:embed="rId10">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DA295F85-D43D-42E5-9539-A471116A43B0}"/>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180652624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lide - Deep Puple">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a:fillRect/>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301B92"/>
              </a:gs>
              <a:gs pos="100000">
                <a:srgbClr val="673BB7"/>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17">
            <a:extLst>
              <a:ext uri="{FF2B5EF4-FFF2-40B4-BE49-F238E27FC236}">
                <a16:creationId xmlns:a16="http://schemas.microsoft.com/office/drawing/2014/main" id="{5E9DA42E-B221-4BBE-B651-F7171591BCD7}"/>
              </a:ext>
            </a:extLst>
          </p:cNvPr>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301B92"/>
              </a:gs>
              <a:gs pos="100000">
                <a:srgbClr val="673BB7"/>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a:solidFill>
                  <a:schemeClr val="tx1"/>
                </a:solidFill>
                <a:latin typeface="+mn-lt"/>
                <a:ea typeface="+mn-ea"/>
                <a:cs typeface="+mn-cs"/>
              </a:defRPr>
            </a:lvl1pPr>
          </a:lstStyle>
          <a:p>
            <a:pPr lvl="0"/>
            <a:r>
              <a:rPr lang="en-US"/>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a:gradFill flip="none" rotWithShape="1">
                  <a:gsLst>
                    <a:gs pos="10000">
                      <a:srgbClr val="301B92"/>
                    </a:gs>
                    <a:gs pos="100000">
                      <a:srgbClr val="673BB7"/>
                    </a:gs>
                  </a:gsLst>
                  <a:lin ang="0" scaled="1"/>
                </a:gradFill>
                <a:effectLst/>
                <a:latin typeface="+mn-lt"/>
                <a:ea typeface="+mn-ea"/>
                <a:cs typeface="+mn-cs"/>
              </a:defRPr>
            </a:lvl1pPr>
          </a:lstStyle>
          <a:p>
            <a:pPr lvl="0"/>
            <a:r>
              <a:rPr lang="en-US"/>
              <a:t>Write here your Author Name (i.e. Prof. Jay R Dhamsaniya)</a:t>
            </a:r>
          </a:p>
        </p:txBody>
      </p:sp>
      <p:pic>
        <p:nvPicPr>
          <p:cNvPr id="54" name="Picture 53">
            <a:extLst>
              <a:ext uri="{FF2B5EF4-FFF2-40B4-BE49-F238E27FC236}">
                <a16:creationId xmlns:a16="http://schemas.microsoft.com/office/drawing/2014/main" id="{1917B14A-5130-41DB-8F00-6C6611C994DF}"/>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a:blip r:embed="rId8">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val="0"/>
              </a:ext>
            </a:extLst>
          </a:blip>
          <a:srcRect l="62023" t="18062" r="2731" b="17724"/>
          <a:stretch>
            <a:fillRect/>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a:solidFill>
                  <a:schemeClr val="lt1"/>
                </a:solidFill>
                <a:latin typeface="+mn-lt"/>
                <a:ea typeface="+mn-ea"/>
                <a:cs typeface="+mn-cs"/>
              </a:defRPr>
            </a:lvl1pPr>
          </a:lstStyle>
          <a:p>
            <a:pPr lvl="0"/>
            <a:r>
              <a:rPr lang="en-US"/>
              <a:t>Write Subject Name (Short Name)</a:t>
            </a:r>
          </a:p>
          <a:p>
            <a:pPr lvl="0"/>
            <a:r>
              <a:rPr lang="en-US"/>
              <a:t>GTU # Subject Code</a:t>
            </a:r>
          </a:p>
        </p:txBody>
      </p:sp>
      <p:pic>
        <p:nvPicPr>
          <p:cNvPr id="21" name="Picture 20" descr="User icon Royalty Free Vector Image - VectorStock">
            <a:extLst>
              <a:ext uri="{FF2B5EF4-FFF2-40B4-BE49-F238E27FC236}">
                <a16:creationId xmlns:a16="http://schemas.microsoft.com/office/drawing/2014/main" id="{BE300026-40E8-4FB1-998A-9CEB5F7A1B84}"/>
              </a:ext>
            </a:extLst>
          </p:cNvPr>
          <p:cNvPicPr>
            <a:picLocks noChangeAspect="1" noChangeArrowheads="1"/>
          </p:cNvPicPr>
          <p:nvPr userDrawn="1"/>
        </p:nvPicPr>
        <p:blipFill>
          <a:blip r:embed="rId10">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DB3B5E9B-B4F0-4E85-954A-F7CC04BBF24C}"/>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401228099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lide - Blue">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a:fillRect/>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0E47A1"/>
              </a:gs>
              <a:gs pos="100000">
                <a:srgbClr val="03A9F5"/>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17">
            <a:extLst>
              <a:ext uri="{FF2B5EF4-FFF2-40B4-BE49-F238E27FC236}">
                <a16:creationId xmlns:a16="http://schemas.microsoft.com/office/drawing/2014/main" id="{5E9DA42E-B221-4BBE-B651-F7171591BCD7}"/>
              </a:ext>
            </a:extLst>
          </p:cNvPr>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0E47A1"/>
              </a:gs>
              <a:gs pos="100000">
                <a:srgbClr val="03A9F5"/>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a:solidFill>
                  <a:schemeClr val="tx1"/>
                </a:solidFill>
                <a:latin typeface="+mn-lt"/>
                <a:ea typeface="+mn-ea"/>
                <a:cs typeface="+mn-cs"/>
              </a:defRPr>
            </a:lvl1pPr>
          </a:lstStyle>
          <a:p>
            <a:pPr lvl="0"/>
            <a:r>
              <a:rPr lang="en-US"/>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a:gradFill flip="none" rotWithShape="1">
                  <a:gsLst>
                    <a:gs pos="10000">
                      <a:srgbClr val="0E47A1"/>
                    </a:gs>
                    <a:gs pos="100000">
                      <a:srgbClr val="03A9F5"/>
                    </a:gs>
                  </a:gsLst>
                  <a:lin ang="0" scaled="1"/>
                </a:gradFill>
                <a:effectLst/>
                <a:latin typeface="+mn-lt"/>
                <a:ea typeface="+mn-ea"/>
                <a:cs typeface="+mn-cs"/>
              </a:defRPr>
            </a:lvl1pPr>
          </a:lstStyle>
          <a:p>
            <a:pPr lvl="0"/>
            <a:r>
              <a:rPr lang="en-US"/>
              <a:t>Write here your Author Name (i.e. Prof. Jay R Dhamsaniya)</a:t>
            </a:r>
          </a:p>
        </p:txBody>
      </p:sp>
      <p:pic>
        <p:nvPicPr>
          <p:cNvPr id="54" name="Picture 53">
            <a:extLst>
              <a:ext uri="{FF2B5EF4-FFF2-40B4-BE49-F238E27FC236}">
                <a16:creationId xmlns:a16="http://schemas.microsoft.com/office/drawing/2014/main" id="{1917B14A-5130-41DB-8F00-6C6611C994DF}"/>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a:blip r:embed="rId8">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val="0"/>
              </a:ext>
            </a:extLst>
          </a:blip>
          <a:srcRect l="62023" t="18062" r="2731" b="17724"/>
          <a:stretch>
            <a:fillRect/>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a:solidFill>
                  <a:schemeClr val="lt1"/>
                </a:solidFill>
                <a:latin typeface="+mn-lt"/>
                <a:ea typeface="+mn-ea"/>
                <a:cs typeface="+mn-cs"/>
              </a:defRPr>
            </a:lvl1pPr>
          </a:lstStyle>
          <a:p>
            <a:pPr lvl="0"/>
            <a:r>
              <a:rPr lang="en-US"/>
              <a:t>Write Subject Name (Short Name)</a:t>
            </a:r>
          </a:p>
          <a:p>
            <a:pPr lvl="0"/>
            <a:r>
              <a:rPr lang="en-US"/>
              <a:t>GTU # Subject Code</a:t>
            </a:r>
          </a:p>
        </p:txBody>
      </p:sp>
      <p:pic>
        <p:nvPicPr>
          <p:cNvPr id="21" name="Picture 20" descr="User icon Royalty Free Vector Image - VectorStock">
            <a:extLst>
              <a:ext uri="{FF2B5EF4-FFF2-40B4-BE49-F238E27FC236}">
                <a16:creationId xmlns:a16="http://schemas.microsoft.com/office/drawing/2014/main" id="{C3A13D11-EC6C-4E81-AD83-7AC73D273FD4}"/>
              </a:ext>
            </a:extLst>
          </p:cNvPr>
          <p:cNvPicPr>
            <a:picLocks noChangeAspect="1" noChangeArrowheads="1"/>
          </p:cNvPicPr>
          <p:nvPr userDrawn="1"/>
        </p:nvPicPr>
        <p:blipFill>
          <a:blip r:embed="rId10">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85035EF3-F5FB-41C2-A0BE-B3AEF7556ABD}"/>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253280755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 Red">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a:fillRect/>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B71B1C"/>
              </a:gs>
              <a:gs pos="100000">
                <a:srgbClr val="ED524F"/>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17">
            <a:extLst>
              <a:ext uri="{FF2B5EF4-FFF2-40B4-BE49-F238E27FC236}">
                <a16:creationId xmlns:a16="http://schemas.microsoft.com/office/drawing/2014/main" id="{5E9DA42E-B221-4BBE-B651-F7171591BCD7}"/>
              </a:ext>
            </a:extLst>
          </p:cNvPr>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B71B1C"/>
              </a:gs>
              <a:gs pos="100000">
                <a:srgbClr val="ED524F"/>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a:solidFill>
                  <a:schemeClr val="tx1"/>
                </a:solidFill>
                <a:latin typeface="+mn-lt"/>
                <a:ea typeface="+mn-ea"/>
                <a:cs typeface="+mn-cs"/>
              </a:defRPr>
            </a:lvl1pPr>
          </a:lstStyle>
          <a:p>
            <a:pPr lvl="0"/>
            <a:r>
              <a:rPr lang="en-US"/>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a:gradFill flip="none" rotWithShape="1">
                  <a:gsLst>
                    <a:gs pos="10000">
                      <a:srgbClr val="B71B1C"/>
                    </a:gs>
                    <a:gs pos="100000">
                      <a:srgbClr val="ED524F"/>
                    </a:gs>
                  </a:gsLst>
                  <a:lin ang="0" scaled="1"/>
                </a:gradFill>
                <a:effectLst/>
                <a:latin typeface="+mn-lt"/>
                <a:ea typeface="+mn-ea"/>
                <a:cs typeface="+mn-cs"/>
              </a:defRPr>
            </a:lvl1pPr>
          </a:lstStyle>
          <a:p>
            <a:pPr lvl="0"/>
            <a:r>
              <a:rPr lang="en-US"/>
              <a:t>Write here your Author Name (i.e. Prof. Jay R Dhamsaniya)</a:t>
            </a:r>
          </a:p>
        </p:txBody>
      </p:sp>
      <p:pic>
        <p:nvPicPr>
          <p:cNvPr id="54" name="Picture 53">
            <a:extLst>
              <a:ext uri="{FF2B5EF4-FFF2-40B4-BE49-F238E27FC236}">
                <a16:creationId xmlns:a16="http://schemas.microsoft.com/office/drawing/2014/main" id="{1917B14A-5130-41DB-8F00-6C6611C994DF}"/>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a:blip r:embed="rId8">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val="0"/>
              </a:ext>
            </a:extLst>
          </a:blip>
          <a:srcRect l="62023" t="18062" r="2731" b="17724"/>
          <a:stretch>
            <a:fillRect/>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a:solidFill>
                  <a:schemeClr val="lt1"/>
                </a:solidFill>
                <a:latin typeface="+mn-lt"/>
                <a:ea typeface="+mn-ea"/>
                <a:cs typeface="+mn-cs"/>
              </a:defRPr>
            </a:lvl1pPr>
          </a:lstStyle>
          <a:p>
            <a:pPr lvl="0"/>
            <a:r>
              <a:rPr lang="en-US"/>
              <a:t>Write Subject Name (Short Name)</a:t>
            </a:r>
          </a:p>
          <a:p>
            <a:pPr lvl="0"/>
            <a:r>
              <a:rPr lang="en-US"/>
              <a:t>GTU # Subject Code</a:t>
            </a:r>
          </a:p>
        </p:txBody>
      </p:sp>
      <p:pic>
        <p:nvPicPr>
          <p:cNvPr id="31" name="Picture 30">
            <a:extLst>
              <a:ext uri="{FF2B5EF4-FFF2-40B4-BE49-F238E27FC236}">
                <a16:creationId xmlns:a16="http://schemas.microsoft.com/office/drawing/2014/main" id="{77B7B864-C091-4493-B14B-F5B61B586EED}"/>
              </a:ext>
            </a:extLst>
          </p:cNvPr>
          <p:cNvPicPr>
            <a:picLocks noChangeAspect="1"/>
          </p:cNvPicPr>
          <p:nvPr userDrawn="1"/>
        </p:nvPicPr>
        <p:blipFill>
          <a:blip r:embed="rId10">
            <a:extLst>
              <a:ext uri="{28A0092B-C50C-407E-A947-70E740481C1C}">
                <a14:useLocalDpi xmlns:a14="http://schemas.microsoft.com/office/drawing/2010/main" val="0"/>
              </a:ext>
            </a:extLst>
          </a:blip>
          <a:srcRect l="24746" t="7575" r="25761" b="18186"/>
          <a:stretch>
            <a:fillRect/>
          </a:stretch>
        </p:blipFill>
        <p:spPr>
          <a:xfrm>
            <a:off x="356499" y="5214354"/>
            <a:ext cx="1354234" cy="1354234"/>
          </a:xfrm>
          <a:custGeom>
            <a:avLst/>
            <a:gdLst>
              <a:gd name="connsiteX0" fmla="*/ 2286000 w 4572000"/>
              <a:gd name="connsiteY0" fmla="*/ 0 h 4572000"/>
              <a:gd name="connsiteX1" fmla="*/ 4572000 w 4572000"/>
              <a:gd name="connsiteY1" fmla="*/ 2286000 h 4572000"/>
              <a:gd name="connsiteX2" fmla="*/ 2286000 w 4572000"/>
              <a:gd name="connsiteY2" fmla="*/ 4572000 h 4572000"/>
              <a:gd name="connsiteX3" fmla="*/ 0 w 4572000"/>
              <a:gd name="connsiteY3" fmla="*/ 2286000 h 4572000"/>
              <a:gd name="connsiteX4" fmla="*/ 2286000 w 4572000"/>
              <a:gd name="connsiteY4" fmla="*/ 0 h 457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00" h="4572000">
                <a:moveTo>
                  <a:pt x="2286000" y="0"/>
                </a:moveTo>
                <a:cubicBezTo>
                  <a:pt x="3548523" y="0"/>
                  <a:pt x="4572000" y="1023477"/>
                  <a:pt x="4572000" y="2286000"/>
                </a:cubicBezTo>
                <a:cubicBezTo>
                  <a:pt x="4572000" y="3548523"/>
                  <a:pt x="3548523" y="4572000"/>
                  <a:pt x="2286000" y="4572000"/>
                </a:cubicBezTo>
                <a:cubicBezTo>
                  <a:pt x="1023477" y="4572000"/>
                  <a:pt x="0" y="3548523"/>
                  <a:pt x="0" y="2286000"/>
                </a:cubicBezTo>
                <a:cubicBezTo>
                  <a:pt x="0" y="1023477"/>
                  <a:pt x="1023477" y="0"/>
                  <a:pt x="2286000" y="0"/>
                </a:cubicBezTo>
                <a:close/>
              </a:path>
            </a:pathLst>
          </a:custGeom>
          <a:noFill/>
          <a:ln w="6350">
            <a:solidFill>
              <a:schemeClr val="bg1">
                <a:lumMod val="65000"/>
              </a:schemeClr>
            </a:solidFill>
          </a:ln>
          <a:effectLst/>
        </p:spPr>
      </p:pic>
      <p:pic>
        <p:nvPicPr>
          <p:cNvPr id="21" name="Picture 20" descr="User icon Royalty Free Vector Image - VectorStock">
            <a:extLst>
              <a:ext uri="{FF2B5EF4-FFF2-40B4-BE49-F238E27FC236}">
                <a16:creationId xmlns:a16="http://schemas.microsoft.com/office/drawing/2014/main" id="{177B86E9-222D-4757-BE64-59540DB794E6}"/>
              </a:ext>
            </a:extLst>
          </p:cNvPr>
          <p:cNvPicPr>
            <a:picLocks noChangeAspect="1" noChangeArrowheads="1"/>
          </p:cNvPicPr>
          <p:nvPr userDrawn="1"/>
        </p:nvPicPr>
        <p:blipFill>
          <a:blip r:embed="rId11">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8ABCD18B-D4E0-41E4-8162-7E83CB11DAE0}"/>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376513194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92D9CA8-FA74-4E19-A847-B04F90FC15AC}"/>
              </a:ext>
            </a:extLst>
          </p:cNvPr>
          <p:cNvPicPr>
            <a:picLocks noChangeAspect="1"/>
          </p:cNvPicPr>
          <p:nvPr userDrawn="1"/>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a:fillRect/>
          </a:stretch>
        </p:blipFill>
        <p:spPr>
          <a:xfrm>
            <a:off x="0" y="0"/>
            <a:ext cx="12192000" cy="6858000"/>
          </a:xfrm>
          <a:prstGeom prst="rect">
            <a:avLst/>
          </a:prstGeom>
        </p:spPr>
      </p:pic>
      <p:sp>
        <p:nvSpPr>
          <p:cNvPr id="7" name="TextBox 6">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a:t>Darshan Institute of Engineering &amp; Technology, Rajkot</a:t>
            </a:r>
          </a:p>
        </p:txBody>
      </p:sp>
      <p:sp>
        <p:nvSpPr>
          <p:cNvPr id="9" name="Freeform 17">
            <a:extLst>
              <a:ext uri="{FF2B5EF4-FFF2-40B4-BE49-F238E27FC236}">
                <a16:creationId xmlns:a16="http://schemas.microsoft.com/office/drawing/2014/main" id="{5E9DA42E-B221-4BBE-B651-F7171591BCD7}"/>
              </a:ext>
            </a:extLst>
          </p:cNvPr>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890E4F"/>
              </a:gs>
              <a:gs pos="100000">
                <a:srgbClr val="D81A60"/>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sp>
        <p:nvSpPr>
          <p:cNvPr id="11" name="Text Placeholder 2">
            <a:extLst>
              <a:ext uri="{FF2B5EF4-FFF2-40B4-BE49-F238E27FC236}">
                <a16:creationId xmlns:a16="http://schemas.microsoft.com/office/drawing/2014/main" id="{828AA7FF-D902-41DB-A12A-45135201E8C2}"/>
              </a:ext>
            </a:extLst>
          </p:cNvPr>
          <p:cNvSpPr>
            <a:spLocks noGrp="1"/>
          </p:cNvSpPr>
          <p:nvPr>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a:t>Click to edit Email Address</a:t>
            </a:r>
          </a:p>
        </p:txBody>
      </p:sp>
      <p:sp>
        <p:nvSpPr>
          <p:cNvPr id="12" name="Text Placeholder 2">
            <a:extLst>
              <a:ext uri="{FF2B5EF4-FFF2-40B4-BE49-F238E27FC236}">
                <a16:creationId xmlns:a16="http://schemas.microsoft.com/office/drawing/2014/main" id="{F1EDDD62-43C6-4DEE-BBD9-CD0004E7EB03}"/>
              </a:ext>
            </a:extLst>
          </p:cNvPr>
          <p:cNvSpPr>
            <a:spLocks noGrp="1"/>
          </p:cNvSpPr>
          <p:nvPr>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a:t>Click to edit Phone No.</a:t>
            </a:r>
          </a:p>
        </p:txBody>
      </p:sp>
      <p:sp>
        <p:nvSpPr>
          <p:cNvPr id="13"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a:solidFill>
                  <a:schemeClr val="tx1"/>
                </a:solidFill>
                <a:latin typeface="+mn-lt"/>
                <a:ea typeface="+mn-ea"/>
                <a:cs typeface="+mn-cs"/>
              </a:defRPr>
            </a:lvl1pPr>
          </a:lstStyle>
          <a:p>
            <a:pPr lvl="0"/>
            <a:r>
              <a:rPr lang="en-US"/>
              <a:t>Write here Department Name</a:t>
            </a:r>
          </a:p>
        </p:txBody>
      </p:sp>
      <p:sp>
        <p:nvSpPr>
          <p:cNvPr id="14"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a:gradFill flip="none" rotWithShape="1">
                  <a:gsLst>
                    <a:gs pos="10000">
                      <a:srgbClr val="890E4F"/>
                    </a:gs>
                    <a:gs pos="100000">
                      <a:srgbClr val="D81A60"/>
                    </a:gs>
                  </a:gsLst>
                  <a:lin ang="0" scaled="1"/>
                </a:gradFill>
                <a:effectLst/>
                <a:latin typeface="+mn-lt"/>
                <a:ea typeface="+mn-ea"/>
                <a:cs typeface="+mn-cs"/>
              </a:defRPr>
            </a:lvl1pPr>
          </a:lstStyle>
          <a:p>
            <a:pPr lvl="0"/>
            <a:r>
              <a:rPr lang="en-US"/>
              <a:t>Write here your Author Name (i.e. Prof. Jay R Dhamsaniya)</a:t>
            </a:r>
          </a:p>
        </p:txBody>
      </p:sp>
      <p:pic>
        <p:nvPicPr>
          <p:cNvPr id="15" name="Picture 14">
            <a:extLst>
              <a:ext uri="{FF2B5EF4-FFF2-40B4-BE49-F238E27FC236}">
                <a16:creationId xmlns:a16="http://schemas.microsoft.com/office/drawing/2014/main" id="{1917B14A-5130-41DB-8F00-6C6611C994D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463267" y="5858350"/>
            <a:ext cx="3573889" cy="821995"/>
          </a:xfrm>
          <a:prstGeom prst="rect">
            <a:avLst/>
          </a:prstGeom>
        </p:spPr>
      </p:pic>
      <p:sp>
        <p:nvSpPr>
          <p:cNvPr id="18" name="Picture Placeholder 29">
            <a:extLst>
              <a:ext uri="{FF2B5EF4-FFF2-40B4-BE49-F238E27FC236}">
                <a16:creationId xmlns:a16="http://schemas.microsoft.com/office/drawing/2014/main" id="{ADF34BDA-AFB4-4120-81EF-C0AB56D388CB}"/>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pic>
        <p:nvPicPr>
          <p:cNvPr id="20" name="Picture 19">
            <a:extLst>
              <a:ext uri="{FF2B5EF4-FFF2-40B4-BE49-F238E27FC236}">
                <a16:creationId xmlns:a16="http://schemas.microsoft.com/office/drawing/2014/main" id="{9812EDA6-C656-492A-A9CA-44B03C639132}"/>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1" name="Picture 20">
            <a:extLst>
              <a:ext uri="{FF2B5EF4-FFF2-40B4-BE49-F238E27FC236}">
                <a16:creationId xmlns:a16="http://schemas.microsoft.com/office/drawing/2014/main" id="{627AEF91-6492-4B0C-A844-2296473B58DE}"/>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Tree>
    <p:extLst>
      <p:ext uri="{BB962C8B-B14F-4D97-AF65-F5344CB8AC3E}">
        <p14:creationId xmlns:p14="http://schemas.microsoft.com/office/powerpoint/2010/main" val="124203644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11278248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6" name="PlaceHolder 1"/>
          <p:cNvSpPr>
            <a:spLocks noGrp="1"/>
          </p:cNvSpPr>
          <p:nvPr>
            <p:ph type="title"/>
          </p:nvPr>
        </p:nvSpPr>
        <p:spPr>
          <a:xfrm>
            <a:off x="415680" y="98400"/>
            <a:ext cx="11360160" cy="763200"/>
          </a:xfrm>
          <a:prstGeom prst="rect">
            <a:avLst/>
          </a:prstGeom>
        </p:spPr>
        <p:txBody>
          <a:bodyPr lIns="0" tIns="0" rIns="0" bIns="0" anchor="ctr">
            <a:noAutofit/>
          </a:bodyPr>
          <a:lstStyle/>
          <a:p>
            <a:r>
              <a:rPr lang="en-US" sz="1867" b="0" strike="noStrike" spc="-1">
                <a:solidFill>
                  <a:srgbClr val="000000"/>
                </a:solidFill>
                <a:latin typeface="Arial"/>
              </a:rPr>
              <a:t>Click to edit Master title style</a:t>
            </a:r>
          </a:p>
        </p:txBody>
      </p:sp>
      <p:sp>
        <p:nvSpPr>
          <p:cNvPr id="47" name="PlaceHolder 2"/>
          <p:cNvSpPr>
            <a:spLocks noGrp="1"/>
          </p:cNvSpPr>
          <p:nvPr>
            <p:ph type="subTitle"/>
          </p:nvPr>
        </p:nvSpPr>
        <p:spPr>
          <a:xfrm>
            <a:off x="415680" y="1151520"/>
            <a:ext cx="11360160" cy="4554720"/>
          </a:xfrm>
          <a:prstGeom prst="rect">
            <a:avLst/>
          </a:prstGeom>
        </p:spPr>
        <p:txBody>
          <a:bodyPr lIns="0" tIns="0" rIns="0" bIns="0" anchor="ctr">
            <a:noAutofit/>
          </a:bodyPr>
          <a:lstStyle/>
          <a:p>
            <a:pPr algn="ctr"/>
            <a:r>
              <a:rPr lang="en-US" sz="4267" b="0" strike="noStrike" spc="-1">
                <a:latin typeface="Arial"/>
              </a:rPr>
              <a:t>Click to edit Master subtitle style</a:t>
            </a:r>
          </a:p>
        </p:txBody>
      </p:sp>
    </p:spTree>
    <p:extLst>
      <p:ext uri="{BB962C8B-B14F-4D97-AF65-F5344CB8AC3E}">
        <p14:creationId xmlns:p14="http://schemas.microsoft.com/office/powerpoint/2010/main" val="230600892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415680" y="98400"/>
            <a:ext cx="11360160" cy="763200"/>
          </a:xfrm>
          <a:prstGeom prst="rect">
            <a:avLst/>
          </a:prstGeom>
        </p:spPr>
        <p:txBody>
          <a:bodyPr lIns="0" tIns="0" rIns="0" bIns="0" anchor="ctr">
            <a:noAutofit/>
          </a:bodyPr>
          <a:lstStyle/>
          <a:p>
            <a:r>
              <a:rPr lang="en-US" sz="1867" b="0" strike="noStrike" spc="-1">
                <a:solidFill>
                  <a:srgbClr val="000000"/>
                </a:solidFill>
                <a:latin typeface="Arial"/>
              </a:rPr>
              <a:t>Click to edit Master title style</a:t>
            </a:r>
          </a:p>
        </p:txBody>
      </p:sp>
      <p:sp>
        <p:nvSpPr>
          <p:cNvPr id="49" name="PlaceHolder 2"/>
          <p:cNvSpPr>
            <a:spLocks noGrp="1"/>
          </p:cNvSpPr>
          <p:nvPr>
            <p:ph type="body"/>
          </p:nvPr>
        </p:nvSpPr>
        <p:spPr>
          <a:xfrm>
            <a:off x="415680" y="1151520"/>
            <a:ext cx="11360160" cy="4554720"/>
          </a:xfrm>
          <a:prstGeom prst="rect">
            <a:avLst/>
          </a:prstGeom>
        </p:spPr>
        <p:txBody>
          <a:bodyPr lIns="0" tIns="0" rIns="0" bIns="0">
            <a:normAutofit/>
          </a:bodyPr>
          <a:lstStyle/>
          <a:p>
            <a:pPr lvl="0"/>
            <a:r>
              <a:rPr lang="en-US" sz="1867" b="0" strike="noStrike" spc="-1">
                <a:solidFill>
                  <a:srgbClr val="000000"/>
                </a:solidFill>
                <a:latin typeface="Arial"/>
              </a:rPr>
              <a:t>Click to edit Master text styles</a:t>
            </a:r>
          </a:p>
        </p:txBody>
      </p:sp>
    </p:spTree>
    <p:extLst>
      <p:ext uri="{BB962C8B-B14F-4D97-AF65-F5344CB8AC3E}">
        <p14:creationId xmlns:p14="http://schemas.microsoft.com/office/powerpoint/2010/main" val="261831846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50" name="PlaceHolder 1"/>
          <p:cNvSpPr>
            <a:spLocks noGrp="1"/>
          </p:cNvSpPr>
          <p:nvPr>
            <p:ph type="title"/>
          </p:nvPr>
        </p:nvSpPr>
        <p:spPr>
          <a:xfrm>
            <a:off x="415680" y="98400"/>
            <a:ext cx="11360160" cy="763200"/>
          </a:xfrm>
          <a:prstGeom prst="rect">
            <a:avLst/>
          </a:prstGeom>
        </p:spPr>
        <p:txBody>
          <a:bodyPr lIns="0" tIns="0" rIns="0" bIns="0" anchor="ctr">
            <a:noAutofit/>
          </a:bodyPr>
          <a:lstStyle/>
          <a:p>
            <a:r>
              <a:rPr lang="en-US" sz="1867" b="0" strike="noStrike" spc="-1">
                <a:solidFill>
                  <a:srgbClr val="000000"/>
                </a:solidFill>
                <a:latin typeface="Arial"/>
              </a:rPr>
              <a:t>Click to edit Master title style</a:t>
            </a:r>
          </a:p>
        </p:txBody>
      </p:sp>
      <p:sp>
        <p:nvSpPr>
          <p:cNvPr id="51" name="PlaceHolder 2"/>
          <p:cNvSpPr>
            <a:spLocks noGrp="1"/>
          </p:cNvSpPr>
          <p:nvPr>
            <p:ph type="body"/>
          </p:nvPr>
        </p:nvSpPr>
        <p:spPr>
          <a:xfrm>
            <a:off x="415680" y="1151520"/>
            <a:ext cx="5543520" cy="4554720"/>
          </a:xfrm>
          <a:prstGeom prst="rect">
            <a:avLst/>
          </a:prstGeom>
        </p:spPr>
        <p:txBody>
          <a:bodyPr lIns="0" tIns="0" rIns="0" bIns="0">
            <a:normAutofit/>
          </a:bodyPr>
          <a:lstStyle/>
          <a:p>
            <a:pPr lvl="0"/>
            <a:r>
              <a:rPr lang="en-US" sz="1867" b="0" strike="noStrike" spc="-1">
                <a:solidFill>
                  <a:srgbClr val="000000"/>
                </a:solidFill>
                <a:latin typeface="Arial"/>
              </a:rPr>
              <a:t>Click to edit Master text styles</a:t>
            </a:r>
          </a:p>
        </p:txBody>
      </p:sp>
      <p:sp>
        <p:nvSpPr>
          <p:cNvPr id="52" name="PlaceHolder 3"/>
          <p:cNvSpPr>
            <a:spLocks noGrp="1"/>
          </p:cNvSpPr>
          <p:nvPr>
            <p:ph type="body"/>
          </p:nvPr>
        </p:nvSpPr>
        <p:spPr>
          <a:xfrm>
            <a:off x="6237120" y="1151520"/>
            <a:ext cx="5543520" cy="4554720"/>
          </a:xfrm>
          <a:prstGeom prst="rect">
            <a:avLst/>
          </a:prstGeom>
        </p:spPr>
        <p:txBody>
          <a:bodyPr lIns="0" tIns="0" rIns="0" bIns="0">
            <a:normAutofit/>
          </a:bodyPr>
          <a:lstStyle/>
          <a:p>
            <a:pPr lvl="0"/>
            <a:r>
              <a:rPr lang="en-US" sz="1867" b="0" strike="noStrike" spc="-1">
                <a:solidFill>
                  <a:srgbClr val="000000"/>
                </a:solidFill>
                <a:latin typeface="Arial"/>
              </a:rPr>
              <a:t>Click to edit Master text styles</a:t>
            </a:r>
          </a:p>
        </p:txBody>
      </p:sp>
    </p:spTree>
    <p:extLst>
      <p:ext uri="{BB962C8B-B14F-4D97-AF65-F5344CB8AC3E}">
        <p14:creationId xmlns:p14="http://schemas.microsoft.com/office/powerpoint/2010/main" val="418004772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53" name="PlaceHolder 1"/>
          <p:cNvSpPr>
            <a:spLocks noGrp="1"/>
          </p:cNvSpPr>
          <p:nvPr>
            <p:ph type="title"/>
          </p:nvPr>
        </p:nvSpPr>
        <p:spPr>
          <a:xfrm>
            <a:off x="415680" y="98400"/>
            <a:ext cx="11360160" cy="763200"/>
          </a:xfrm>
          <a:prstGeom prst="rect">
            <a:avLst/>
          </a:prstGeom>
        </p:spPr>
        <p:txBody>
          <a:bodyPr lIns="0" tIns="0" rIns="0" bIns="0" anchor="ctr">
            <a:noAutofit/>
          </a:bodyPr>
          <a:lstStyle/>
          <a:p>
            <a:r>
              <a:rPr lang="en-US" sz="1867" b="0" strike="noStrike" spc="-1">
                <a:solidFill>
                  <a:srgbClr val="000000"/>
                </a:solidFill>
                <a:latin typeface="Arial"/>
              </a:rPr>
              <a:t>Click to edit Master title style</a:t>
            </a:r>
          </a:p>
        </p:txBody>
      </p:sp>
    </p:spTree>
    <p:extLst>
      <p:ext uri="{BB962C8B-B14F-4D97-AF65-F5344CB8AC3E}">
        <p14:creationId xmlns:p14="http://schemas.microsoft.com/office/powerpoint/2010/main" val="24942307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415680" y="98400"/>
            <a:ext cx="11360160" cy="763200"/>
          </a:xfrm>
          <a:prstGeom prst="rect">
            <a:avLst/>
          </a:prstGeom>
        </p:spPr>
        <p:txBody>
          <a:bodyPr lIns="0" tIns="0" rIns="0" bIns="0" anchor="ctr">
            <a:noAutofit/>
          </a:bodyPr>
          <a:lstStyle/>
          <a:p>
            <a:r>
              <a:rPr lang="en-US" sz="1867" b="0" strike="noStrike" spc="-1">
                <a:solidFill>
                  <a:srgbClr val="000000"/>
                </a:solidFill>
                <a:latin typeface="Arial"/>
              </a:rPr>
              <a:t>Click to edit Master title style</a:t>
            </a:r>
          </a:p>
        </p:txBody>
      </p:sp>
      <p:sp>
        <p:nvSpPr>
          <p:cNvPr id="10" name="PlaceHolder 2"/>
          <p:cNvSpPr>
            <a:spLocks noGrp="1"/>
          </p:cNvSpPr>
          <p:nvPr>
            <p:ph type="body"/>
          </p:nvPr>
        </p:nvSpPr>
        <p:spPr>
          <a:xfrm>
            <a:off x="415680" y="1151520"/>
            <a:ext cx="5543520" cy="4554720"/>
          </a:xfrm>
          <a:prstGeom prst="rect">
            <a:avLst/>
          </a:prstGeom>
        </p:spPr>
        <p:txBody>
          <a:bodyPr lIns="0" tIns="0" rIns="0" bIns="0">
            <a:normAutofit/>
          </a:bodyPr>
          <a:lstStyle/>
          <a:p>
            <a:pPr lvl="0"/>
            <a:r>
              <a:rPr lang="en-US" sz="1867" b="0" strike="noStrike" spc="-1">
                <a:solidFill>
                  <a:srgbClr val="000000"/>
                </a:solidFill>
                <a:latin typeface="Arial"/>
              </a:rPr>
              <a:t>Click to edit Master text styles</a:t>
            </a:r>
          </a:p>
        </p:txBody>
      </p:sp>
      <p:sp>
        <p:nvSpPr>
          <p:cNvPr id="11" name="PlaceHolder 3"/>
          <p:cNvSpPr>
            <a:spLocks noGrp="1"/>
          </p:cNvSpPr>
          <p:nvPr>
            <p:ph type="body"/>
          </p:nvPr>
        </p:nvSpPr>
        <p:spPr>
          <a:xfrm>
            <a:off x="6237120" y="1151520"/>
            <a:ext cx="5543520" cy="4554720"/>
          </a:xfrm>
          <a:prstGeom prst="rect">
            <a:avLst/>
          </a:prstGeom>
        </p:spPr>
        <p:txBody>
          <a:bodyPr lIns="0" tIns="0" rIns="0" bIns="0">
            <a:normAutofit/>
          </a:bodyPr>
          <a:lstStyle/>
          <a:p>
            <a:pPr lvl="0"/>
            <a:r>
              <a:rPr lang="en-US" sz="1867" b="0" strike="noStrike" spc="-1">
                <a:solidFill>
                  <a:srgbClr val="000000"/>
                </a:solidFill>
                <a:latin typeface="Arial"/>
              </a:rPr>
              <a:t>Click to edit Master text styles</a:t>
            </a:r>
          </a:p>
        </p:txBody>
      </p:sp>
    </p:spTree>
    <p:extLst>
      <p:ext uri="{BB962C8B-B14F-4D97-AF65-F5344CB8AC3E}">
        <p14:creationId xmlns:p14="http://schemas.microsoft.com/office/powerpoint/2010/main" val="133209680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4" name="PlaceHolder 1"/>
          <p:cNvSpPr>
            <a:spLocks noGrp="1"/>
          </p:cNvSpPr>
          <p:nvPr>
            <p:ph type="subTitle"/>
          </p:nvPr>
        </p:nvSpPr>
        <p:spPr>
          <a:xfrm>
            <a:off x="415680" y="98400"/>
            <a:ext cx="11360160" cy="3539520"/>
          </a:xfrm>
          <a:prstGeom prst="rect">
            <a:avLst/>
          </a:prstGeom>
        </p:spPr>
        <p:txBody>
          <a:bodyPr lIns="0" tIns="0" rIns="0" bIns="0" anchor="ctr">
            <a:noAutofit/>
          </a:bodyPr>
          <a:lstStyle/>
          <a:p>
            <a:pPr algn="ctr"/>
            <a:r>
              <a:rPr lang="en-US" sz="4267" b="0" strike="noStrike" spc="-1">
                <a:latin typeface="Arial"/>
              </a:rPr>
              <a:t>Click to edit Master subtitle style</a:t>
            </a:r>
          </a:p>
        </p:txBody>
      </p:sp>
    </p:spTree>
    <p:extLst>
      <p:ext uri="{BB962C8B-B14F-4D97-AF65-F5344CB8AC3E}">
        <p14:creationId xmlns:p14="http://schemas.microsoft.com/office/powerpoint/2010/main" val="264335152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415680" y="98400"/>
            <a:ext cx="11360160" cy="763200"/>
          </a:xfrm>
          <a:prstGeom prst="rect">
            <a:avLst/>
          </a:prstGeom>
        </p:spPr>
        <p:txBody>
          <a:bodyPr lIns="0" tIns="0" rIns="0" bIns="0" anchor="ctr">
            <a:noAutofit/>
          </a:bodyPr>
          <a:lstStyle/>
          <a:p>
            <a:r>
              <a:rPr lang="en-US" sz="1867" b="0" strike="noStrike" spc="-1">
                <a:solidFill>
                  <a:srgbClr val="000000"/>
                </a:solidFill>
                <a:latin typeface="Arial"/>
              </a:rPr>
              <a:t>Click to edit Master title style</a:t>
            </a:r>
          </a:p>
        </p:txBody>
      </p:sp>
      <p:sp>
        <p:nvSpPr>
          <p:cNvPr id="56" name="PlaceHolder 2"/>
          <p:cNvSpPr>
            <a:spLocks noGrp="1"/>
          </p:cNvSpPr>
          <p:nvPr>
            <p:ph type="body"/>
          </p:nvPr>
        </p:nvSpPr>
        <p:spPr>
          <a:xfrm>
            <a:off x="415680" y="1151520"/>
            <a:ext cx="5543520" cy="2172480"/>
          </a:xfrm>
          <a:prstGeom prst="rect">
            <a:avLst/>
          </a:prstGeom>
        </p:spPr>
        <p:txBody>
          <a:bodyPr lIns="0" tIns="0" rIns="0" bIns="0">
            <a:normAutofit/>
          </a:bodyPr>
          <a:lstStyle/>
          <a:p>
            <a:pPr lvl="0"/>
            <a:r>
              <a:rPr lang="en-US" sz="1867" b="0" strike="noStrike" spc="-1">
                <a:solidFill>
                  <a:srgbClr val="000000"/>
                </a:solidFill>
                <a:latin typeface="Arial"/>
              </a:rPr>
              <a:t>Click to edit Master text styles</a:t>
            </a:r>
          </a:p>
        </p:txBody>
      </p:sp>
      <p:sp>
        <p:nvSpPr>
          <p:cNvPr id="57" name="PlaceHolder 3"/>
          <p:cNvSpPr>
            <a:spLocks noGrp="1"/>
          </p:cNvSpPr>
          <p:nvPr>
            <p:ph type="body"/>
          </p:nvPr>
        </p:nvSpPr>
        <p:spPr>
          <a:xfrm>
            <a:off x="6237120" y="1151520"/>
            <a:ext cx="5543520" cy="4554720"/>
          </a:xfrm>
          <a:prstGeom prst="rect">
            <a:avLst/>
          </a:prstGeom>
        </p:spPr>
        <p:txBody>
          <a:bodyPr lIns="0" tIns="0" rIns="0" bIns="0">
            <a:normAutofit/>
          </a:bodyPr>
          <a:lstStyle/>
          <a:p>
            <a:pPr lvl="0"/>
            <a:r>
              <a:rPr lang="en-US" sz="1867" b="0" strike="noStrike" spc="-1">
                <a:solidFill>
                  <a:srgbClr val="000000"/>
                </a:solidFill>
                <a:latin typeface="Arial"/>
              </a:rPr>
              <a:t>Click to edit Master text styles</a:t>
            </a:r>
          </a:p>
        </p:txBody>
      </p:sp>
      <p:sp>
        <p:nvSpPr>
          <p:cNvPr id="58" name="PlaceHolder 4"/>
          <p:cNvSpPr>
            <a:spLocks noGrp="1"/>
          </p:cNvSpPr>
          <p:nvPr>
            <p:ph type="body"/>
          </p:nvPr>
        </p:nvSpPr>
        <p:spPr>
          <a:xfrm>
            <a:off x="415680" y="3530880"/>
            <a:ext cx="5543520" cy="2172480"/>
          </a:xfrm>
          <a:prstGeom prst="rect">
            <a:avLst/>
          </a:prstGeom>
        </p:spPr>
        <p:txBody>
          <a:bodyPr lIns="0" tIns="0" rIns="0" bIns="0">
            <a:normAutofit/>
          </a:bodyPr>
          <a:lstStyle/>
          <a:p>
            <a:pPr lvl="0"/>
            <a:r>
              <a:rPr lang="en-US" sz="1867" b="0" strike="noStrike" spc="-1">
                <a:solidFill>
                  <a:srgbClr val="000000"/>
                </a:solidFill>
                <a:latin typeface="Arial"/>
              </a:rPr>
              <a:t>Click to edit Master text styles</a:t>
            </a:r>
          </a:p>
        </p:txBody>
      </p:sp>
    </p:spTree>
    <p:extLst>
      <p:ext uri="{BB962C8B-B14F-4D97-AF65-F5344CB8AC3E}">
        <p14:creationId xmlns:p14="http://schemas.microsoft.com/office/powerpoint/2010/main" val="319390858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415680" y="98400"/>
            <a:ext cx="11360160" cy="763200"/>
          </a:xfrm>
          <a:prstGeom prst="rect">
            <a:avLst/>
          </a:prstGeom>
        </p:spPr>
        <p:txBody>
          <a:bodyPr lIns="0" tIns="0" rIns="0" bIns="0" anchor="ctr">
            <a:noAutofit/>
          </a:bodyPr>
          <a:lstStyle/>
          <a:p>
            <a:r>
              <a:rPr lang="en-US" sz="1867" b="0" strike="noStrike" spc="-1">
                <a:solidFill>
                  <a:srgbClr val="000000"/>
                </a:solidFill>
                <a:latin typeface="Arial"/>
              </a:rPr>
              <a:t>Click to edit Master title style</a:t>
            </a:r>
          </a:p>
        </p:txBody>
      </p:sp>
      <p:sp>
        <p:nvSpPr>
          <p:cNvPr id="60" name="PlaceHolder 2"/>
          <p:cNvSpPr>
            <a:spLocks noGrp="1"/>
          </p:cNvSpPr>
          <p:nvPr>
            <p:ph type="body"/>
          </p:nvPr>
        </p:nvSpPr>
        <p:spPr>
          <a:xfrm>
            <a:off x="415680" y="1151520"/>
            <a:ext cx="5543520" cy="4554720"/>
          </a:xfrm>
          <a:prstGeom prst="rect">
            <a:avLst/>
          </a:prstGeom>
        </p:spPr>
        <p:txBody>
          <a:bodyPr lIns="0" tIns="0" rIns="0" bIns="0">
            <a:normAutofit/>
          </a:bodyPr>
          <a:lstStyle/>
          <a:p>
            <a:pPr lvl="0"/>
            <a:r>
              <a:rPr lang="en-US" sz="1867" b="0" strike="noStrike" spc="-1">
                <a:solidFill>
                  <a:srgbClr val="000000"/>
                </a:solidFill>
                <a:latin typeface="Arial"/>
              </a:rPr>
              <a:t>Click to edit Master text styles</a:t>
            </a:r>
          </a:p>
        </p:txBody>
      </p:sp>
      <p:sp>
        <p:nvSpPr>
          <p:cNvPr id="61" name="PlaceHolder 3"/>
          <p:cNvSpPr>
            <a:spLocks noGrp="1"/>
          </p:cNvSpPr>
          <p:nvPr>
            <p:ph type="body"/>
          </p:nvPr>
        </p:nvSpPr>
        <p:spPr>
          <a:xfrm>
            <a:off x="6237120" y="1151520"/>
            <a:ext cx="5543520" cy="2172480"/>
          </a:xfrm>
          <a:prstGeom prst="rect">
            <a:avLst/>
          </a:prstGeom>
        </p:spPr>
        <p:txBody>
          <a:bodyPr lIns="0" tIns="0" rIns="0" bIns="0">
            <a:normAutofit/>
          </a:bodyPr>
          <a:lstStyle/>
          <a:p>
            <a:pPr lvl="0"/>
            <a:r>
              <a:rPr lang="en-US" sz="1867" b="0" strike="noStrike" spc="-1">
                <a:solidFill>
                  <a:srgbClr val="000000"/>
                </a:solidFill>
                <a:latin typeface="Arial"/>
              </a:rPr>
              <a:t>Click to edit Master text styles</a:t>
            </a:r>
          </a:p>
        </p:txBody>
      </p:sp>
      <p:sp>
        <p:nvSpPr>
          <p:cNvPr id="62" name="PlaceHolder 4"/>
          <p:cNvSpPr>
            <a:spLocks noGrp="1"/>
          </p:cNvSpPr>
          <p:nvPr>
            <p:ph type="body"/>
          </p:nvPr>
        </p:nvSpPr>
        <p:spPr>
          <a:xfrm>
            <a:off x="6237120" y="3530880"/>
            <a:ext cx="5543520" cy="2172480"/>
          </a:xfrm>
          <a:prstGeom prst="rect">
            <a:avLst/>
          </a:prstGeom>
        </p:spPr>
        <p:txBody>
          <a:bodyPr lIns="0" tIns="0" rIns="0" bIns="0">
            <a:normAutofit/>
          </a:bodyPr>
          <a:lstStyle/>
          <a:p>
            <a:pPr lvl="0"/>
            <a:r>
              <a:rPr lang="en-US" sz="1867" b="0" strike="noStrike" spc="-1">
                <a:solidFill>
                  <a:srgbClr val="000000"/>
                </a:solidFill>
                <a:latin typeface="Arial"/>
              </a:rPr>
              <a:t>Click to edit Master text styles</a:t>
            </a:r>
          </a:p>
        </p:txBody>
      </p:sp>
    </p:spTree>
    <p:extLst>
      <p:ext uri="{BB962C8B-B14F-4D97-AF65-F5344CB8AC3E}">
        <p14:creationId xmlns:p14="http://schemas.microsoft.com/office/powerpoint/2010/main" val="417611455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415680" y="98400"/>
            <a:ext cx="11360160" cy="763200"/>
          </a:xfrm>
          <a:prstGeom prst="rect">
            <a:avLst/>
          </a:prstGeom>
        </p:spPr>
        <p:txBody>
          <a:bodyPr lIns="0" tIns="0" rIns="0" bIns="0" anchor="ctr">
            <a:noAutofit/>
          </a:bodyPr>
          <a:lstStyle/>
          <a:p>
            <a:r>
              <a:rPr lang="en-US" sz="1867" b="0" strike="noStrike" spc="-1">
                <a:solidFill>
                  <a:srgbClr val="000000"/>
                </a:solidFill>
                <a:latin typeface="Arial"/>
              </a:rPr>
              <a:t>Click to edit Master title style</a:t>
            </a:r>
          </a:p>
        </p:txBody>
      </p:sp>
      <p:sp>
        <p:nvSpPr>
          <p:cNvPr id="64" name="PlaceHolder 2"/>
          <p:cNvSpPr>
            <a:spLocks noGrp="1"/>
          </p:cNvSpPr>
          <p:nvPr>
            <p:ph type="body"/>
          </p:nvPr>
        </p:nvSpPr>
        <p:spPr>
          <a:xfrm>
            <a:off x="415680" y="1151520"/>
            <a:ext cx="5543520" cy="2172480"/>
          </a:xfrm>
          <a:prstGeom prst="rect">
            <a:avLst/>
          </a:prstGeom>
        </p:spPr>
        <p:txBody>
          <a:bodyPr lIns="0" tIns="0" rIns="0" bIns="0">
            <a:normAutofit/>
          </a:bodyPr>
          <a:lstStyle/>
          <a:p>
            <a:pPr lvl="0"/>
            <a:r>
              <a:rPr lang="en-US" sz="1867" b="0" strike="noStrike" spc="-1">
                <a:solidFill>
                  <a:srgbClr val="000000"/>
                </a:solidFill>
                <a:latin typeface="Arial"/>
              </a:rPr>
              <a:t>Click to edit Master text styles</a:t>
            </a:r>
          </a:p>
        </p:txBody>
      </p:sp>
      <p:sp>
        <p:nvSpPr>
          <p:cNvPr id="65" name="PlaceHolder 3"/>
          <p:cNvSpPr>
            <a:spLocks noGrp="1"/>
          </p:cNvSpPr>
          <p:nvPr>
            <p:ph type="body"/>
          </p:nvPr>
        </p:nvSpPr>
        <p:spPr>
          <a:xfrm>
            <a:off x="6237120" y="1151520"/>
            <a:ext cx="5543520" cy="2172480"/>
          </a:xfrm>
          <a:prstGeom prst="rect">
            <a:avLst/>
          </a:prstGeom>
        </p:spPr>
        <p:txBody>
          <a:bodyPr lIns="0" tIns="0" rIns="0" bIns="0">
            <a:normAutofit/>
          </a:bodyPr>
          <a:lstStyle/>
          <a:p>
            <a:pPr lvl="0"/>
            <a:r>
              <a:rPr lang="en-US" sz="1867" b="0" strike="noStrike" spc="-1">
                <a:solidFill>
                  <a:srgbClr val="000000"/>
                </a:solidFill>
                <a:latin typeface="Arial"/>
              </a:rPr>
              <a:t>Click to edit Master text styles</a:t>
            </a:r>
          </a:p>
        </p:txBody>
      </p:sp>
      <p:sp>
        <p:nvSpPr>
          <p:cNvPr id="66" name="PlaceHolder 4"/>
          <p:cNvSpPr>
            <a:spLocks noGrp="1"/>
          </p:cNvSpPr>
          <p:nvPr>
            <p:ph type="body"/>
          </p:nvPr>
        </p:nvSpPr>
        <p:spPr>
          <a:xfrm>
            <a:off x="415680" y="3530880"/>
            <a:ext cx="11360160" cy="2172480"/>
          </a:xfrm>
          <a:prstGeom prst="rect">
            <a:avLst/>
          </a:prstGeom>
        </p:spPr>
        <p:txBody>
          <a:bodyPr lIns="0" tIns="0" rIns="0" bIns="0">
            <a:normAutofit/>
          </a:bodyPr>
          <a:lstStyle/>
          <a:p>
            <a:pPr lvl="0"/>
            <a:r>
              <a:rPr lang="en-US" sz="1867" b="0" strike="noStrike" spc="-1">
                <a:solidFill>
                  <a:srgbClr val="000000"/>
                </a:solidFill>
                <a:latin typeface="Arial"/>
              </a:rPr>
              <a:t>Click to edit Master text styles</a:t>
            </a:r>
          </a:p>
        </p:txBody>
      </p:sp>
    </p:spTree>
    <p:extLst>
      <p:ext uri="{BB962C8B-B14F-4D97-AF65-F5344CB8AC3E}">
        <p14:creationId xmlns:p14="http://schemas.microsoft.com/office/powerpoint/2010/main" val="358801032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415680" y="98400"/>
            <a:ext cx="11360160" cy="763200"/>
          </a:xfrm>
          <a:prstGeom prst="rect">
            <a:avLst/>
          </a:prstGeom>
        </p:spPr>
        <p:txBody>
          <a:bodyPr lIns="0" tIns="0" rIns="0" bIns="0" anchor="ctr">
            <a:noAutofit/>
          </a:bodyPr>
          <a:lstStyle/>
          <a:p>
            <a:r>
              <a:rPr lang="en-US" sz="1867" b="0" strike="noStrike" spc="-1">
                <a:solidFill>
                  <a:srgbClr val="000000"/>
                </a:solidFill>
                <a:latin typeface="Arial"/>
              </a:rPr>
              <a:t>Click to edit Master title style</a:t>
            </a:r>
          </a:p>
        </p:txBody>
      </p:sp>
      <p:sp>
        <p:nvSpPr>
          <p:cNvPr id="68" name="PlaceHolder 2"/>
          <p:cNvSpPr>
            <a:spLocks noGrp="1"/>
          </p:cNvSpPr>
          <p:nvPr>
            <p:ph type="body"/>
          </p:nvPr>
        </p:nvSpPr>
        <p:spPr>
          <a:xfrm>
            <a:off x="415680" y="1151520"/>
            <a:ext cx="11360160" cy="2172480"/>
          </a:xfrm>
          <a:prstGeom prst="rect">
            <a:avLst/>
          </a:prstGeom>
        </p:spPr>
        <p:txBody>
          <a:bodyPr lIns="0" tIns="0" rIns="0" bIns="0">
            <a:normAutofit/>
          </a:bodyPr>
          <a:lstStyle/>
          <a:p>
            <a:pPr lvl="0"/>
            <a:r>
              <a:rPr lang="en-US" sz="1867" b="0" strike="noStrike" spc="-1">
                <a:solidFill>
                  <a:srgbClr val="000000"/>
                </a:solidFill>
                <a:latin typeface="Arial"/>
              </a:rPr>
              <a:t>Click to edit Master text styles</a:t>
            </a:r>
          </a:p>
        </p:txBody>
      </p:sp>
      <p:sp>
        <p:nvSpPr>
          <p:cNvPr id="69" name="PlaceHolder 3"/>
          <p:cNvSpPr>
            <a:spLocks noGrp="1"/>
          </p:cNvSpPr>
          <p:nvPr>
            <p:ph type="body"/>
          </p:nvPr>
        </p:nvSpPr>
        <p:spPr>
          <a:xfrm>
            <a:off x="415680" y="3530880"/>
            <a:ext cx="11360160" cy="2172480"/>
          </a:xfrm>
          <a:prstGeom prst="rect">
            <a:avLst/>
          </a:prstGeom>
        </p:spPr>
        <p:txBody>
          <a:bodyPr lIns="0" tIns="0" rIns="0" bIns="0">
            <a:normAutofit/>
          </a:bodyPr>
          <a:lstStyle/>
          <a:p>
            <a:pPr lvl="0"/>
            <a:r>
              <a:rPr lang="en-US" sz="1867" b="0" strike="noStrike" spc="-1">
                <a:solidFill>
                  <a:srgbClr val="000000"/>
                </a:solidFill>
                <a:latin typeface="Arial"/>
              </a:rPr>
              <a:t>Click to edit Master text styles</a:t>
            </a:r>
          </a:p>
        </p:txBody>
      </p:sp>
    </p:spTree>
    <p:extLst>
      <p:ext uri="{BB962C8B-B14F-4D97-AF65-F5344CB8AC3E}">
        <p14:creationId xmlns:p14="http://schemas.microsoft.com/office/powerpoint/2010/main" val="188214340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415680" y="98400"/>
            <a:ext cx="11360160" cy="763200"/>
          </a:xfrm>
          <a:prstGeom prst="rect">
            <a:avLst/>
          </a:prstGeom>
        </p:spPr>
        <p:txBody>
          <a:bodyPr lIns="0" tIns="0" rIns="0" bIns="0" anchor="ctr">
            <a:noAutofit/>
          </a:bodyPr>
          <a:lstStyle/>
          <a:p>
            <a:r>
              <a:rPr lang="en-US" sz="1867" b="0" strike="noStrike" spc="-1">
                <a:solidFill>
                  <a:srgbClr val="000000"/>
                </a:solidFill>
                <a:latin typeface="Arial"/>
              </a:rPr>
              <a:t>Click to edit Master title style</a:t>
            </a:r>
          </a:p>
        </p:txBody>
      </p:sp>
      <p:sp>
        <p:nvSpPr>
          <p:cNvPr id="71" name="PlaceHolder 2"/>
          <p:cNvSpPr>
            <a:spLocks noGrp="1"/>
          </p:cNvSpPr>
          <p:nvPr>
            <p:ph type="body"/>
          </p:nvPr>
        </p:nvSpPr>
        <p:spPr>
          <a:xfrm>
            <a:off x="415680" y="1151520"/>
            <a:ext cx="5543520" cy="2172480"/>
          </a:xfrm>
          <a:prstGeom prst="rect">
            <a:avLst/>
          </a:prstGeom>
        </p:spPr>
        <p:txBody>
          <a:bodyPr lIns="0" tIns="0" rIns="0" bIns="0">
            <a:normAutofit/>
          </a:bodyPr>
          <a:lstStyle/>
          <a:p>
            <a:pPr lvl="0"/>
            <a:r>
              <a:rPr lang="en-US" sz="1867" b="0" strike="noStrike" spc="-1">
                <a:solidFill>
                  <a:srgbClr val="000000"/>
                </a:solidFill>
                <a:latin typeface="Arial"/>
              </a:rPr>
              <a:t>Click to edit Master text styles</a:t>
            </a:r>
          </a:p>
        </p:txBody>
      </p:sp>
      <p:sp>
        <p:nvSpPr>
          <p:cNvPr id="72" name="PlaceHolder 3"/>
          <p:cNvSpPr>
            <a:spLocks noGrp="1"/>
          </p:cNvSpPr>
          <p:nvPr>
            <p:ph type="body"/>
          </p:nvPr>
        </p:nvSpPr>
        <p:spPr>
          <a:xfrm>
            <a:off x="6237120" y="1151520"/>
            <a:ext cx="5543520" cy="2172480"/>
          </a:xfrm>
          <a:prstGeom prst="rect">
            <a:avLst/>
          </a:prstGeom>
        </p:spPr>
        <p:txBody>
          <a:bodyPr lIns="0" tIns="0" rIns="0" bIns="0">
            <a:normAutofit/>
          </a:bodyPr>
          <a:lstStyle/>
          <a:p>
            <a:pPr lvl="0"/>
            <a:r>
              <a:rPr lang="en-US" sz="1867" b="0" strike="noStrike" spc="-1">
                <a:solidFill>
                  <a:srgbClr val="000000"/>
                </a:solidFill>
                <a:latin typeface="Arial"/>
              </a:rPr>
              <a:t>Click to edit Master text styles</a:t>
            </a:r>
          </a:p>
        </p:txBody>
      </p:sp>
      <p:sp>
        <p:nvSpPr>
          <p:cNvPr id="73" name="PlaceHolder 4"/>
          <p:cNvSpPr>
            <a:spLocks noGrp="1"/>
          </p:cNvSpPr>
          <p:nvPr>
            <p:ph type="body"/>
          </p:nvPr>
        </p:nvSpPr>
        <p:spPr>
          <a:xfrm>
            <a:off x="415680" y="3530880"/>
            <a:ext cx="5543520" cy="2172480"/>
          </a:xfrm>
          <a:prstGeom prst="rect">
            <a:avLst/>
          </a:prstGeom>
        </p:spPr>
        <p:txBody>
          <a:bodyPr lIns="0" tIns="0" rIns="0" bIns="0">
            <a:normAutofit/>
          </a:bodyPr>
          <a:lstStyle/>
          <a:p>
            <a:pPr lvl="0"/>
            <a:r>
              <a:rPr lang="en-US" sz="1867" b="0" strike="noStrike" spc="-1">
                <a:solidFill>
                  <a:srgbClr val="000000"/>
                </a:solidFill>
                <a:latin typeface="Arial"/>
              </a:rPr>
              <a:t>Click to edit Master text styles</a:t>
            </a:r>
          </a:p>
        </p:txBody>
      </p:sp>
      <p:sp>
        <p:nvSpPr>
          <p:cNvPr id="74" name="PlaceHolder 5"/>
          <p:cNvSpPr>
            <a:spLocks noGrp="1"/>
          </p:cNvSpPr>
          <p:nvPr>
            <p:ph type="body"/>
          </p:nvPr>
        </p:nvSpPr>
        <p:spPr>
          <a:xfrm>
            <a:off x="6237120" y="3530880"/>
            <a:ext cx="5543520" cy="2172480"/>
          </a:xfrm>
          <a:prstGeom prst="rect">
            <a:avLst/>
          </a:prstGeom>
        </p:spPr>
        <p:txBody>
          <a:bodyPr lIns="0" tIns="0" rIns="0" bIns="0">
            <a:normAutofit/>
          </a:bodyPr>
          <a:lstStyle/>
          <a:p>
            <a:pPr lvl="0"/>
            <a:r>
              <a:rPr lang="en-US" sz="1867" b="0" strike="noStrike" spc="-1">
                <a:solidFill>
                  <a:srgbClr val="000000"/>
                </a:solidFill>
                <a:latin typeface="Arial"/>
              </a:rPr>
              <a:t>Click to edit Master text styles</a:t>
            </a:r>
          </a:p>
        </p:txBody>
      </p:sp>
    </p:spTree>
    <p:extLst>
      <p:ext uri="{BB962C8B-B14F-4D97-AF65-F5344CB8AC3E}">
        <p14:creationId xmlns:p14="http://schemas.microsoft.com/office/powerpoint/2010/main" val="3154741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415680" y="98400"/>
            <a:ext cx="11360160" cy="763200"/>
          </a:xfrm>
          <a:prstGeom prst="rect">
            <a:avLst/>
          </a:prstGeom>
        </p:spPr>
        <p:txBody>
          <a:bodyPr lIns="0" tIns="0" rIns="0" bIns="0" anchor="ctr">
            <a:noAutofit/>
          </a:bodyPr>
          <a:lstStyle/>
          <a:p>
            <a:r>
              <a:rPr lang="en-US" sz="1867" b="0" strike="noStrike" spc="-1">
                <a:solidFill>
                  <a:srgbClr val="000000"/>
                </a:solidFill>
                <a:latin typeface="Arial"/>
              </a:rPr>
              <a:t>Click to edit Master title style</a:t>
            </a:r>
          </a:p>
        </p:txBody>
      </p:sp>
      <p:sp>
        <p:nvSpPr>
          <p:cNvPr id="76" name="PlaceHolder 2"/>
          <p:cNvSpPr>
            <a:spLocks noGrp="1"/>
          </p:cNvSpPr>
          <p:nvPr>
            <p:ph type="body"/>
          </p:nvPr>
        </p:nvSpPr>
        <p:spPr>
          <a:xfrm>
            <a:off x="415680" y="1151520"/>
            <a:ext cx="3657600" cy="2172480"/>
          </a:xfrm>
          <a:prstGeom prst="rect">
            <a:avLst/>
          </a:prstGeom>
        </p:spPr>
        <p:txBody>
          <a:bodyPr lIns="0" tIns="0" rIns="0" bIns="0">
            <a:normAutofit/>
          </a:bodyPr>
          <a:lstStyle/>
          <a:p>
            <a:pPr lvl="0"/>
            <a:r>
              <a:rPr lang="en-US" sz="1867" b="0" strike="noStrike" spc="-1">
                <a:solidFill>
                  <a:srgbClr val="000000"/>
                </a:solidFill>
                <a:latin typeface="Arial"/>
              </a:rPr>
              <a:t>Click to edit Master text styles</a:t>
            </a:r>
          </a:p>
        </p:txBody>
      </p:sp>
      <p:sp>
        <p:nvSpPr>
          <p:cNvPr id="77" name="PlaceHolder 3"/>
          <p:cNvSpPr>
            <a:spLocks noGrp="1"/>
          </p:cNvSpPr>
          <p:nvPr>
            <p:ph type="body"/>
          </p:nvPr>
        </p:nvSpPr>
        <p:spPr>
          <a:xfrm>
            <a:off x="4256640" y="1151520"/>
            <a:ext cx="3657600" cy="2172480"/>
          </a:xfrm>
          <a:prstGeom prst="rect">
            <a:avLst/>
          </a:prstGeom>
        </p:spPr>
        <p:txBody>
          <a:bodyPr lIns="0" tIns="0" rIns="0" bIns="0">
            <a:normAutofit/>
          </a:bodyPr>
          <a:lstStyle/>
          <a:p>
            <a:pPr lvl="0"/>
            <a:r>
              <a:rPr lang="en-US" sz="1867" b="0" strike="noStrike" spc="-1">
                <a:solidFill>
                  <a:srgbClr val="000000"/>
                </a:solidFill>
                <a:latin typeface="Arial"/>
              </a:rPr>
              <a:t>Click to edit Master text styles</a:t>
            </a:r>
          </a:p>
        </p:txBody>
      </p:sp>
      <p:sp>
        <p:nvSpPr>
          <p:cNvPr id="78" name="PlaceHolder 4"/>
          <p:cNvSpPr>
            <a:spLocks noGrp="1"/>
          </p:cNvSpPr>
          <p:nvPr>
            <p:ph type="body"/>
          </p:nvPr>
        </p:nvSpPr>
        <p:spPr>
          <a:xfrm>
            <a:off x="8097600" y="1151520"/>
            <a:ext cx="3657600" cy="2172480"/>
          </a:xfrm>
          <a:prstGeom prst="rect">
            <a:avLst/>
          </a:prstGeom>
        </p:spPr>
        <p:txBody>
          <a:bodyPr lIns="0" tIns="0" rIns="0" bIns="0">
            <a:normAutofit/>
          </a:bodyPr>
          <a:lstStyle/>
          <a:p>
            <a:pPr lvl="0"/>
            <a:r>
              <a:rPr lang="en-US" sz="1867" b="0" strike="noStrike" spc="-1">
                <a:solidFill>
                  <a:srgbClr val="000000"/>
                </a:solidFill>
                <a:latin typeface="Arial"/>
              </a:rPr>
              <a:t>Click to edit Master text styles</a:t>
            </a:r>
          </a:p>
        </p:txBody>
      </p:sp>
      <p:sp>
        <p:nvSpPr>
          <p:cNvPr id="79" name="PlaceHolder 5"/>
          <p:cNvSpPr>
            <a:spLocks noGrp="1"/>
          </p:cNvSpPr>
          <p:nvPr>
            <p:ph type="body"/>
          </p:nvPr>
        </p:nvSpPr>
        <p:spPr>
          <a:xfrm>
            <a:off x="415680" y="3530880"/>
            <a:ext cx="3657600" cy="2172480"/>
          </a:xfrm>
          <a:prstGeom prst="rect">
            <a:avLst/>
          </a:prstGeom>
        </p:spPr>
        <p:txBody>
          <a:bodyPr lIns="0" tIns="0" rIns="0" bIns="0">
            <a:normAutofit/>
          </a:bodyPr>
          <a:lstStyle/>
          <a:p>
            <a:pPr lvl="0"/>
            <a:r>
              <a:rPr lang="en-US" sz="1867" b="0" strike="noStrike" spc="-1">
                <a:solidFill>
                  <a:srgbClr val="000000"/>
                </a:solidFill>
                <a:latin typeface="Arial"/>
              </a:rPr>
              <a:t>Click to edit Master text styles</a:t>
            </a:r>
          </a:p>
        </p:txBody>
      </p:sp>
      <p:sp>
        <p:nvSpPr>
          <p:cNvPr id="80" name="PlaceHolder 6"/>
          <p:cNvSpPr>
            <a:spLocks noGrp="1"/>
          </p:cNvSpPr>
          <p:nvPr>
            <p:ph type="body"/>
          </p:nvPr>
        </p:nvSpPr>
        <p:spPr>
          <a:xfrm>
            <a:off x="4256640" y="3530880"/>
            <a:ext cx="3657600" cy="2172480"/>
          </a:xfrm>
          <a:prstGeom prst="rect">
            <a:avLst/>
          </a:prstGeom>
        </p:spPr>
        <p:txBody>
          <a:bodyPr lIns="0" tIns="0" rIns="0" bIns="0">
            <a:normAutofit/>
          </a:bodyPr>
          <a:lstStyle/>
          <a:p>
            <a:pPr lvl="0"/>
            <a:r>
              <a:rPr lang="en-US" sz="1867" b="0" strike="noStrike" spc="-1">
                <a:solidFill>
                  <a:srgbClr val="000000"/>
                </a:solidFill>
                <a:latin typeface="Arial"/>
              </a:rPr>
              <a:t>Click to edit Master text styles</a:t>
            </a:r>
          </a:p>
        </p:txBody>
      </p:sp>
      <p:sp>
        <p:nvSpPr>
          <p:cNvPr id="81" name="PlaceHolder 7"/>
          <p:cNvSpPr>
            <a:spLocks noGrp="1"/>
          </p:cNvSpPr>
          <p:nvPr>
            <p:ph type="body"/>
          </p:nvPr>
        </p:nvSpPr>
        <p:spPr>
          <a:xfrm>
            <a:off x="8097600" y="3530880"/>
            <a:ext cx="3657600" cy="2172480"/>
          </a:xfrm>
          <a:prstGeom prst="rect">
            <a:avLst/>
          </a:prstGeom>
        </p:spPr>
        <p:txBody>
          <a:bodyPr lIns="0" tIns="0" rIns="0" bIns="0">
            <a:normAutofit/>
          </a:bodyPr>
          <a:lstStyle/>
          <a:p>
            <a:pPr lvl="0"/>
            <a:r>
              <a:rPr lang="en-US" sz="1867" b="0" strike="noStrike" spc="-1">
                <a:solidFill>
                  <a:srgbClr val="000000"/>
                </a:solidFill>
                <a:latin typeface="Arial"/>
              </a:rPr>
              <a:t>Click to edit Master text styles</a:t>
            </a:r>
          </a:p>
        </p:txBody>
      </p:sp>
    </p:spTree>
    <p:extLst>
      <p:ext uri="{BB962C8B-B14F-4D97-AF65-F5344CB8AC3E}">
        <p14:creationId xmlns:p14="http://schemas.microsoft.com/office/powerpoint/2010/main" val="136673524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472889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88" name="PlaceHolder 1"/>
          <p:cNvSpPr>
            <a:spLocks noGrp="1"/>
          </p:cNvSpPr>
          <p:nvPr>
            <p:ph type="title"/>
          </p:nvPr>
        </p:nvSpPr>
        <p:spPr>
          <a:xfrm>
            <a:off x="415680" y="98400"/>
            <a:ext cx="11360160" cy="763200"/>
          </a:xfrm>
          <a:prstGeom prst="rect">
            <a:avLst/>
          </a:prstGeom>
        </p:spPr>
        <p:txBody>
          <a:bodyPr lIns="0" tIns="0" rIns="0" bIns="0" anchor="ctr">
            <a:noAutofit/>
          </a:bodyPr>
          <a:lstStyle/>
          <a:p>
            <a:r>
              <a:rPr lang="en-US" sz="1867" b="0" strike="noStrike" spc="-1">
                <a:solidFill>
                  <a:srgbClr val="000000"/>
                </a:solidFill>
                <a:latin typeface="Arial"/>
              </a:rPr>
              <a:t>Click to edit Master title style</a:t>
            </a:r>
          </a:p>
        </p:txBody>
      </p:sp>
      <p:sp>
        <p:nvSpPr>
          <p:cNvPr id="89" name="PlaceHolder 2"/>
          <p:cNvSpPr>
            <a:spLocks noGrp="1"/>
          </p:cNvSpPr>
          <p:nvPr>
            <p:ph type="subTitle"/>
          </p:nvPr>
        </p:nvSpPr>
        <p:spPr>
          <a:xfrm>
            <a:off x="415680" y="1151520"/>
            <a:ext cx="11360160" cy="4554720"/>
          </a:xfrm>
          <a:prstGeom prst="rect">
            <a:avLst/>
          </a:prstGeom>
        </p:spPr>
        <p:txBody>
          <a:bodyPr lIns="0" tIns="0" rIns="0" bIns="0" anchor="ctr">
            <a:noAutofit/>
          </a:bodyPr>
          <a:lstStyle/>
          <a:p>
            <a:pPr algn="ctr"/>
            <a:r>
              <a:rPr lang="en-US" sz="4267" b="0" strike="noStrike" spc="-1">
                <a:latin typeface="Arial"/>
              </a:rPr>
              <a:t>Click to edit Master subtitle style</a:t>
            </a:r>
          </a:p>
        </p:txBody>
      </p:sp>
    </p:spTree>
    <p:extLst>
      <p:ext uri="{BB962C8B-B14F-4D97-AF65-F5344CB8AC3E}">
        <p14:creationId xmlns:p14="http://schemas.microsoft.com/office/powerpoint/2010/main" val="285327000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90" name="PlaceHolder 1"/>
          <p:cNvSpPr>
            <a:spLocks noGrp="1"/>
          </p:cNvSpPr>
          <p:nvPr>
            <p:ph type="title"/>
          </p:nvPr>
        </p:nvSpPr>
        <p:spPr>
          <a:xfrm>
            <a:off x="415680" y="98400"/>
            <a:ext cx="11360160" cy="763200"/>
          </a:xfrm>
          <a:prstGeom prst="rect">
            <a:avLst/>
          </a:prstGeom>
        </p:spPr>
        <p:txBody>
          <a:bodyPr lIns="0" tIns="0" rIns="0" bIns="0" anchor="ctr">
            <a:noAutofit/>
          </a:bodyPr>
          <a:lstStyle/>
          <a:p>
            <a:r>
              <a:rPr lang="en-US" sz="1867" b="0" strike="noStrike" spc="-1">
                <a:solidFill>
                  <a:srgbClr val="000000"/>
                </a:solidFill>
                <a:latin typeface="Arial"/>
              </a:rPr>
              <a:t>Click to edit Master title style</a:t>
            </a:r>
          </a:p>
        </p:txBody>
      </p:sp>
      <p:sp>
        <p:nvSpPr>
          <p:cNvPr id="91" name="PlaceHolder 2"/>
          <p:cNvSpPr>
            <a:spLocks noGrp="1"/>
          </p:cNvSpPr>
          <p:nvPr>
            <p:ph type="body"/>
          </p:nvPr>
        </p:nvSpPr>
        <p:spPr>
          <a:xfrm>
            <a:off x="415680" y="1151520"/>
            <a:ext cx="11360160" cy="4554720"/>
          </a:xfrm>
          <a:prstGeom prst="rect">
            <a:avLst/>
          </a:prstGeom>
        </p:spPr>
        <p:txBody>
          <a:bodyPr lIns="0" tIns="0" rIns="0" bIns="0">
            <a:normAutofit/>
          </a:bodyPr>
          <a:lstStyle/>
          <a:p>
            <a:pPr lvl="0"/>
            <a:r>
              <a:rPr lang="en-US" sz="1867" b="0" strike="noStrike" spc="-1">
                <a:solidFill>
                  <a:srgbClr val="000000"/>
                </a:solidFill>
                <a:latin typeface="Arial"/>
              </a:rPr>
              <a:t>Click to edit Master text styles</a:t>
            </a:r>
          </a:p>
        </p:txBody>
      </p:sp>
    </p:spTree>
    <p:extLst>
      <p:ext uri="{BB962C8B-B14F-4D97-AF65-F5344CB8AC3E}">
        <p14:creationId xmlns:p14="http://schemas.microsoft.com/office/powerpoint/2010/main" val="17219481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415680" y="98400"/>
            <a:ext cx="11360160" cy="763200"/>
          </a:xfrm>
          <a:prstGeom prst="rect">
            <a:avLst/>
          </a:prstGeom>
        </p:spPr>
        <p:txBody>
          <a:bodyPr lIns="0" tIns="0" rIns="0" bIns="0" anchor="ctr">
            <a:noAutofit/>
          </a:bodyPr>
          <a:lstStyle/>
          <a:p>
            <a:r>
              <a:rPr lang="en-US" sz="1867" b="0" strike="noStrike" spc="-1">
                <a:solidFill>
                  <a:srgbClr val="000000"/>
                </a:solidFill>
                <a:latin typeface="Arial"/>
              </a:rPr>
              <a:t>Click to edit Master title style</a:t>
            </a:r>
          </a:p>
        </p:txBody>
      </p:sp>
    </p:spTree>
    <p:extLst>
      <p:ext uri="{BB962C8B-B14F-4D97-AF65-F5344CB8AC3E}">
        <p14:creationId xmlns:p14="http://schemas.microsoft.com/office/powerpoint/2010/main" val="128705920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92" name="PlaceHolder 1"/>
          <p:cNvSpPr>
            <a:spLocks noGrp="1"/>
          </p:cNvSpPr>
          <p:nvPr>
            <p:ph type="title"/>
          </p:nvPr>
        </p:nvSpPr>
        <p:spPr>
          <a:xfrm>
            <a:off x="415680" y="98400"/>
            <a:ext cx="11360160" cy="763200"/>
          </a:xfrm>
          <a:prstGeom prst="rect">
            <a:avLst/>
          </a:prstGeom>
        </p:spPr>
        <p:txBody>
          <a:bodyPr lIns="0" tIns="0" rIns="0" bIns="0" anchor="ctr">
            <a:noAutofit/>
          </a:bodyPr>
          <a:lstStyle/>
          <a:p>
            <a:r>
              <a:rPr lang="en-US" sz="1867" b="0" strike="noStrike" spc="-1">
                <a:solidFill>
                  <a:srgbClr val="000000"/>
                </a:solidFill>
                <a:latin typeface="Arial"/>
              </a:rPr>
              <a:t>Click to edit Master title style</a:t>
            </a:r>
          </a:p>
        </p:txBody>
      </p:sp>
      <p:sp>
        <p:nvSpPr>
          <p:cNvPr id="93" name="PlaceHolder 2"/>
          <p:cNvSpPr>
            <a:spLocks noGrp="1"/>
          </p:cNvSpPr>
          <p:nvPr>
            <p:ph type="body"/>
          </p:nvPr>
        </p:nvSpPr>
        <p:spPr>
          <a:xfrm>
            <a:off x="415680" y="1151520"/>
            <a:ext cx="5543520" cy="4554720"/>
          </a:xfrm>
          <a:prstGeom prst="rect">
            <a:avLst/>
          </a:prstGeom>
        </p:spPr>
        <p:txBody>
          <a:bodyPr lIns="0" tIns="0" rIns="0" bIns="0">
            <a:normAutofit/>
          </a:bodyPr>
          <a:lstStyle/>
          <a:p>
            <a:pPr lvl="0"/>
            <a:r>
              <a:rPr lang="en-US" sz="1867" b="0" strike="noStrike" spc="-1">
                <a:solidFill>
                  <a:srgbClr val="000000"/>
                </a:solidFill>
                <a:latin typeface="Arial"/>
              </a:rPr>
              <a:t>Click to edit Master text styles</a:t>
            </a:r>
          </a:p>
        </p:txBody>
      </p:sp>
      <p:sp>
        <p:nvSpPr>
          <p:cNvPr id="94" name="PlaceHolder 3"/>
          <p:cNvSpPr>
            <a:spLocks noGrp="1"/>
          </p:cNvSpPr>
          <p:nvPr>
            <p:ph type="body"/>
          </p:nvPr>
        </p:nvSpPr>
        <p:spPr>
          <a:xfrm>
            <a:off x="6237120" y="1151520"/>
            <a:ext cx="5543520" cy="4554720"/>
          </a:xfrm>
          <a:prstGeom prst="rect">
            <a:avLst/>
          </a:prstGeom>
        </p:spPr>
        <p:txBody>
          <a:bodyPr lIns="0" tIns="0" rIns="0" bIns="0">
            <a:normAutofit/>
          </a:bodyPr>
          <a:lstStyle/>
          <a:p>
            <a:pPr lvl="0"/>
            <a:r>
              <a:rPr lang="en-US" sz="1867" b="0" strike="noStrike" spc="-1">
                <a:solidFill>
                  <a:srgbClr val="000000"/>
                </a:solidFill>
                <a:latin typeface="Arial"/>
              </a:rPr>
              <a:t>Click to edit Master text styles</a:t>
            </a:r>
          </a:p>
        </p:txBody>
      </p:sp>
    </p:spTree>
    <p:extLst>
      <p:ext uri="{BB962C8B-B14F-4D97-AF65-F5344CB8AC3E}">
        <p14:creationId xmlns:p14="http://schemas.microsoft.com/office/powerpoint/2010/main" val="169680864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5" name="PlaceHolder 1"/>
          <p:cNvSpPr>
            <a:spLocks noGrp="1"/>
          </p:cNvSpPr>
          <p:nvPr>
            <p:ph type="title"/>
          </p:nvPr>
        </p:nvSpPr>
        <p:spPr>
          <a:xfrm>
            <a:off x="415680" y="98400"/>
            <a:ext cx="11360160" cy="763200"/>
          </a:xfrm>
          <a:prstGeom prst="rect">
            <a:avLst/>
          </a:prstGeom>
        </p:spPr>
        <p:txBody>
          <a:bodyPr lIns="0" tIns="0" rIns="0" bIns="0" anchor="ctr">
            <a:noAutofit/>
          </a:bodyPr>
          <a:lstStyle/>
          <a:p>
            <a:r>
              <a:rPr lang="en-US" sz="1867" b="0" strike="noStrike" spc="-1">
                <a:solidFill>
                  <a:srgbClr val="000000"/>
                </a:solidFill>
                <a:latin typeface="Arial"/>
              </a:rPr>
              <a:t>Click to edit Master title style</a:t>
            </a:r>
          </a:p>
        </p:txBody>
      </p:sp>
    </p:spTree>
    <p:extLst>
      <p:ext uri="{BB962C8B-B14F-4D97-AF65-F5344CB8AC3E}">
        <p14:creationId xmlns:p14="http://schemas.microsoft.com/office/powerpoint/2010/main" val="113531717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96" name="PlaceHolder 1"/>
          <p:cNvSpPr>
            <a:spLocks noGrp="1"/>
          </p:cNvSpPr>
          <p:nvPr>
            <p:ph type="subTitle"/>
          </p:nvPr>
        </p:nvSpPr>
        <p:spPr>
          <a:xfrm>
            <a:off x="415680" y="98400"/>
            <a:ext cx="11360160" cy="3539520"/>
          </a:xfrm>
          <a:prstGeom prst="rect">
            <a:avLst/>
          </a:prstGeom>
        </p:spPr>
        <p:txBody>
          <a:bodyPr lIns="0" tIns="0" rIns="0" bIns="0" anchor="ctr">
            <a:noAutofit/>
          </a:bodyPr>
          <a:lstStyle/>
          <a:p>
            <a:pPr algn="ctr"/>
            <a:r>
              <a:rPr lang="en-US" sz="4267" b="0" strike="noStrike" spc="-1">
                <a:latin typeface="Arial"/>
              </a:rPr>
              <a:t>Click to edit Master subtitle style</a:t>
            </a:r>
          </a:p>
        </p:txBody>
      </p:sp>
    </p:spTree>
    <p:extLst>
      <p:ext uri="{BB962C8B-B14F-4D97-AF65-F5344CB8AC3E}">
        <p14:creationId xmlns:p14="http://schemas.microsoft.com/office/powerpoint/2010/main" val="348558309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97" name="PlaceHolder 1"/>
          <p:cNvSpPr>
            <a:spLocks noGrp="1"/>
          </p:cNvSpPr>
          <p:nvPr>
            <p:ph type="title"/>
          </p:nvPr>
        </p:nvSpPr>
        <p:spPr>
          <a:xfrm>
            <a:off x="415680" y="98400"/>
            <a:ext cx="11360160" cy="763200"/>
          </a:xfrm>
          <a:prstGeom prst="rect">
            <a:avLst/>
          </a:prstGeom>
        </p:spPr>
        <p:txBody>
          <a:bodyPr lIns="0" tIns="0" rIns="0" bIns="0" anchor="ctr">
            <a:noAutofit/>
          </a:bodyPr>
          <a:lstStyle/>
          <a:p>
            <a:r>
              <a:rPr lang="en-US" sz="1867" b="0" strike="noStrike" spc="-1">
                <a:solidFill>
                  <a:srgbClr val="000000"/>
                </a:solidFill>
                <a:latin typeface="Arial"/>
              </a:rPr>
              <a:t>Click to edit Master title style</a:t>
            </a:r>
          </a:p>
        </p:txBody>
      </p:sp>
      <p:sp>
        <p:nvSpPr>
          <p:cNvPr id="98" name="PlaceHolder 2"/>
          <p:cNvSpPr>
            <a:spLocks noGrp="1"/>
          </p:cNvSpPr>
          <p:nvPr>
            <p:ph type="body"/>
          </p:nvPr>
        </p:nvSpPr>
        <p:spPr>
          <a:xfrm>
            <a:off x="415680" y="1151520"/>
            <a:ext cx="5543520" cy="2172480"/>
          </a:xfrm>
          <a:prstGeom prst="rect">
            <a:avLst/>
          </a:prstGeom>
        </p:spPr>
        <p:txBody>
          <a:bodyPr lIns="0" tIns="0" rIns="0" bIns="0">
            <a:normAutofit/>
          </a:bodyPr>
          <a:lstStyle/>
          <a:p>
            <a:pPr lvl="0"/>
            <a:r>
              <a:rPr lang="en-US" sz="1867" b="0" strike="noStrike" spc="-1">
                <a:solidFill>
                  <a:srgbClr val="000000"/>
                </a:solidFill>
                <a:latin typeface="Arial"/>
              </a:rPr>
              <a:t>Click to edit Master text styles</a:t>
            </a:r>
          </a:p>
        </p:txBody>
      </p:sp>
      <p:sp>
        <p:nvSpPr>
          <p:cNvPr id="99" name="PlaceHolder 3"/>
          <p:cNvSpPr>
            <a:spLocks noGrp="1"/>
          </p:cNvSpPr>
          <p:nvPr>
            <p:ph type="body"/>
          </p:nvPr>
        </p:nvSpPr>
        <p:spPr>
          <a:xfrm>
            <a:off x="6237120" y="1151520"/>
            <a:ext cx="5543520" cy="4554720"/>
          </a:xfrm>
          <a:prstGeom prst="rect">
            <a:avLst/>
          </a:prstGeom>
        </p:spPr>
        <p:txBody>
          <a:bodyPr lIns="0" tIns="0" rIns="0" bIns="0">
            <a:normAutofit/>
          </a:bodyPr>
          <a:lstStyle/>
          <a:p>
            <a:pPr lvl="0"/>
            <a:r>
              <a:rPr lang="en-US" sz="1867" b="0" strike="noStrike" spc="-1">
                <a:solidFill>
                  <a:srgbClr val="000000"/>
                </a:solidFill>
                <a:latin typeface="Arial"/>
              </a:rPr>
              <a:t>Click to edit Master text styles</a:t>
            </a:r>
          </a:p>
        </p:txBody>
      </p:sp>
      <p:sp>
        <p:nvSpPr>
          <p:cNvPr id="100" name="PlaceHolder 4"/>
          <p:cNvSpPr>
            <a:spLocks noGrp="1"/>
          </p:cNvSpPr>
          <p:nvPr>
            <p:ph type="body"/>
          </p:nvPr>
        </p:nvSpPr>
        <p:spPr>
          <a:xfrm>
            <a:off x="415680" y="3530880"/>
            <a:ext cx="5543520" cy="2172480"/>
          </a:xfrm>
          <a:prstGeom prst="rect">
            <a:avLst/>
          </a:prstGeom>
        </p:spPr>
        <p:txBody>
          <a:bodyPr lIns="0" tIns="0" rIns="0" bIns="0">
            <a:normAutofit/>
          </a:bodyPr>
          <a:lstStyle/>
          <a:p>
            <a:pPr lvl="0"/>
            <a:r>
              <a:rPr lang="en-US" sz="1867" b="0" strike="noStrike" spc="-1">
                <a:solidFill>
                  <a:srgbClr val="000000"/>
                </a:solidFill>
                <a:latin typeface="Arial"/>
              </a:rPr>
              <a:t>Click to edit Master text styles</a:t>
            </a:r>
          </a:p>
        </p:txBody>
      </p:sp>
    </p:spTree>
    <p:extLst>
      <p:ext uri="{BB962C8B-B14F-4D97-AF65-F5344CB8AC3E}">
        <p14:creationId xmlns:p14="http://schemas.microsoft.com/office/powerpoint/2010/main" val="382762839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01" name="PlaceHolder 1"/>
          <p:cNvSpPr>
            <a:spLocks noGrp="1"/>
          </p:cNvSpPr>
          <p:nvPr>
            <p:ph type="title"/>
          </p:nvPr>
        </p:nvSpPr>
        <p:spPr>
          <a:xfrm>
            <a:off x="415680" y="98400"/>
            <a:ext cx="11360160" cy="763200"/>
          </a:xfrm>
          <a:prstGeom prst="rect">
            <a:avLst/>
          </a:prstGeom>
        </p:spPr>
        <p:txBody>
          <a:bodyPr lIns="0" tIns="0" rIns="0" bIns="0" anchor="ctr">
            <a:noAutofit/>
          </a:bodyPr>
          <a:lstStyle/>
          <a:p>
            <a:r>
              <a:rPr lang="en-US" sz="1867" b="0" strike="noStrike" spc="-1">
                <a:solidFill>
                  <a:srgbClr val="000000"/>
                </a:solidFill>
                <a:latin typeface="Arial"/>
              </a:rPr>
              <a:t>Click to edit Master title style</a:t>
            </a:r>
          </a:p>
        </p:txBody>
      </p:sp>
      <p:sp>
        <p:nvSpPr>
          <p:cNvPr id="102" name="PlaceHolder 2"/>
          <p:cNvSpPr>
            <a:spLocks noGrp="1"/>
          </p:cNvSpPr>
          <p:nvPr>
            <p:ph type="body"/>
          </p:nvPr>
        </p:nvSpPr>
        <p:spPr>
          <a:xfrm>
            <a:off x="415680" y="1151520"/>
            <a:ext cx="5543520" cy="4554720"/>
          </a:xfrm>
          <a:prstGeom prst="rect">
            <a:avLst/>
          </a:prstGeom>
        </p:spPr>
        <p:txBody>
          <a:bodyPr lIns="0" tIns="0" rIns="0" bIns="0">
            <a:normAutofit/>
          </a:bodyPr>
          <a:lstStyle/>
          <a:p>
            <a:pPr lvl="0"/>
            <a:r>
              <a:rPr lang="en-US" sz="1867" b="0" strike="noStrike" spc="-1">
                <a:solidFill>
                  <a:srgbClr val="000000"/>
                </a:solidFill>
                <a:latin typeface="Arial"/>
              </a:rPr>
              <a:t>Click to edit Master text styles</a:t>
            </a:r>
          </a:p>
        </p:txBody>
      </p:sp>
      <p:sp>
        <p:nvSpPr>
          <p:cNvPr id="103" name="PlaceHolder 3"/>
          <p:cNvSpPr>
            <a:spLocks noGrp="1"/>
          </p:cNvSpPr>
          <p:nvPr>
            <p:ph type="body"/>
          </p:nvPr>
        </p:nvSpPr>
        <p:spPr>
          <a:xfrm>
            <a:off x="6237120" y="1151520"/>
            <a:ext cx="5543520" cy="2172480"/>
          </a:xfrm>
          <a:prstGeom prst="rect">
            <a:avLst/>
          </a:prstGeom>
        </p:spPr>
        <p:txBody>
          <a:bodyPr lIns="0" tIns="0" rIns="0" bIns="0">
            <a:normAutofit/>
          </a:bodyPr>
          <a:lstStyle/>
          <a:p>
            <a:pPr lvl="0"/>
            <a:r>
              <a:rPr lang="en-US" sz="1867" b="0" strike="noStrike" spc="-1">
                <a:solidFill>
                  <a:srgbClr val="000000"/>
                </a:solidFill>
                <a:latin typeface="Arial"/>
              </a:rPr>
              <a:t>Click to edit Master text styles</a:t>
            </a:r>
          </a:p>
        </p:txBody>
      </p:sp>
      <p:sp>
        <p:nvSpPr>
          <p:cNvPr id="104" name="PlaceHolder 4"/>
          <p:cNvSpPr>
            <a:spLocks noGrp="1"/>
          </p:cNvSpPr>
          <p:nvPr>
            <p:ph type="body"/>
          </p:nvPr>
        </p:nvSpPr>
        <p:spPr>
          <a:xfrm>
            <a:off x="6237120" y="3530880"/>
            <a:ext cx="5543520" cy="2172480"/>
          </a:xfrm>
          <a:prstGeom prst="rect">
            <a:avLst/>
          </a:prstGeom>
        </p:spPr>
        <p:txBody>
          <a:bodyPr lIns="0" tIns="0" rIns="0" bIns="0">
            <a:normAutofit/>
          </a:bodyPr>
          <a:lstStyle/>
          <a:p>
            <a:pPr lvl="0"/>
            <a:r>
              <a:rPr lang="en-US" sz="1867" b="0" strike="noStrike" spc="-1">
                <a:solidFill>
                  <a:srgbClr val="000000"/>
                </a:solidFill>
                <a:latin typeface="Arial"/>
              </a:rPr>
              <a:t>Click to edit Master text styles</a:t>
            </a:r>
          </a:p>
        </p:txBody>
      </p:sp>
    </p:spTree>
    <p:extLst>
      <p:ext uri="{BB962C8B-B14F-4D97-AF65-F5344CB8AC3E}">
        <p14:creationId xmlns:p14="http://schemas.microsoft.com/office/powerpoint/2010/main" val="406040991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05" name="PlaceHolder 1"/>
          <p:cNvSpPr>
            <a:spLocks noGrp="1"/>
          </p:cNvSpPr>
          <p:nvPr>
            <p:ph type="title"/>
          </p:nvPr>
        </p:nvSpPr>
        <p:spPr>
          <a:xfrm>
            <a:off x="415680" y="98400"/>
            <a:ext cx="11360160" cy="763200"/>
          </a:xfrm>
          <a:prstGeom prst="rect">
            <a:avLst/>
          </a:prstGeom>
        </p:spPr>
        <p:txBody>
          <a:bodyPr lIns="0" tIns="0" rIns="0" bIns="0" anchor="ctr">
            <a:noAutofit/>
          </a:bodyPr>
          <a:lstStyle/>
          <a:p>
            <a:r>
              <a:rPr lang="en-US" sz="1867" b="0" strike="noStrike" spc="-1">
                <a:solidFill>
                  <a:srgbClr val="000000"/>
                </a:solidFill>
                <a:latin typeface="Arial"/>
              </a:rPr>
              <a:t>Click to edit Master title style</a:t>
            </a:r>
          </a:p>
        </p:txBody>
      </p:sp>
      <p:sp>
        <p:nvSpPr>
          <p:cNvPr id="106" name="PlaceHolder 2"/>
          <p:cNvSpPr>
            <a:spLocks noGrp="1"/>
          </p:cNvSpPr>
          <p:nvPr>
            <p:ph type="body"/>
          </p:nvPr>
        </p:nvSpPr>
        <p:spPr>
          <a:xfrm>
            <a:off x="415680" y="1151520"/>
            <a:ext cx="5543520" cy="2172480"/>
          </a:xfrm>
          <a:prstGeom prst="rect">
            <a:avLst/>
          </a:prstGeom>
        </p:spPr>
        <p:txBody>
          <a:bodyPr lIns="0" tIns="0" rIns="0" bIns="0">
            <a:normAutofit/>
          </a:bodyPr>
          <a:lstStyle/>
          <a:p>
            <a:pPr lvl="0"/>
            <a:r>
              <a:rPr lang="en-US" sz="1867" b="0" strike="noStrike" spc="-1">
                <a:solidFill>
                  <a:srgbClr val="000000"/>
                </a:solidFill>
                <a:latin typeface="Arial"/>
              </a:rPr>
              <a:t>Click to edit Master text styles</a:t>
            </a:r>
          </a:p>
        </p:txBody>
      </p:sp>
      <p:sp>
        <p:nvSpPr>
          <p:cNvPr id="107" name="PlaceHolder 3"/>
          <p:cNvSpPr>
            <a:spLocks noGrp="1"/>
          </p:cNvSpPr>
          <p:nvPr>
            <p:ph type="body"/>
          </p:nvPr>
        </p:nvSpPr>
        <p:spPr>
          <a:xfrm>
            <a:off x="6237120" y="1151520"/>
            <a:ext cx="5543520" cy="2172480"/>
          </a:xfrm>
          <a:prstGeom prst="rect">
            <a:avLst/>
          </a:prstGeom>
        </p:spPr>
        <p:txBody>
          <a:bodyPr lIns="0" tIns="0" rIns="0" bIns="0">
            <a:normAutofit/>
          </a:bodyPr>
          <a:lstStyle/>
          <a:p>
            <a:pPr lvl="0"/>
            <a:r>
              <a:rPr lang="en-US" sz="1867" b="0" strike="noStrike" spc="-1">
                <a:solidFill>
                  <a:srgbClr val="000000"/>
                </a:solidFill>
                <a:latin typeface="Arial"/>
              </a:rPr>
              <a:t>Click to edit Master text styles</a:t>
            </a:r>
          </a:p>
        </p:txBody>
      </p:sp>
      <p:sp>
        <p:nvSpPr>
          <p:cNvPr id="108" name="PlaceHolder 4"/>
          <p:cNvSpPr>
            <a:spLocks noGrp="1"/>
          </p:cNvSpPr>
          <p:nvPr>
            <p:ph type="body"/>
          </p:nvPr>
        </p:nvSpPr>
        <p:spPr>
          <a:xfrm>
            <a:off x="415680" y="3530880"/>
            <a:ext cx="11360160" cy="2172480"/>
          </a:xfrm>
          <a:prstGeom prst="rect">
            <a:avLst/>
          </a:prstGeom>
        </p:spPr>
        <p:txBody>
          <a:bodyPr lIns="0" tIns="0" rIns="0" bIns="0">
            <a:normAutofit/>
          </a:bodyPr>
          <a:lstStyle/>
          <a:p>
            <a:pPr lvl="0"/>
            <a:r>
              <a:rPr lang="en-US" sz="1867" b="0" strike="noStrike" spc="-1">
                <a:solidFill>
                  <a:srgbClr val="000000"/>
                </a:solidFill>
                <a:latin typeface="Arial"/>
              </a:rPr>
              <a:t>Click to edit Master text styles</a:t>
            </a:r>
          </a:p>
        </p:txBody>
      </p:sp>
    </p:spTree>
    <p:extLst>
      <p:ext uri="{BB962C8B-B14F-4D97-AF65-F5344CB8AC3E}">
        <p14:creationId xmlns:p14="http://schemas.microsoft.com/office/powerpoint/2010/main" val="122384439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09" name="PlaceHolder 1"/>
          <p:cNvSpPr>
            <a:spLocks noGrp="1"/>
          </p:cNvSpPr>
          <p:nvPr>
            <p:ph type="title"/>
          </p:nvPr>
        </p:nvSpPr>
        <p:spPr>
          <a:xfrm>
            <a:off x="415680" y="98400"/>
            <a:ext cx="11360160" cy="763200"/>
          </a:xfrm>
          <a:prstGeom prst="rect">
            <a:avLst/>
          </a:prstGeom>
        </p:spPr>
        <p:txBody>
          <a:bodyPr lIns="0" tIns="0" rIns="0" bIns="0" anchor="ctr">
            <a:noAutofit/>
          </a:bodyPr>
          <a:lstStyle/>
          <a:p>
            <a:r>
              <a:rPr lang="en-US" sz="1867" b="0" strike="noStrike" spc="-1">
                <a:solidFill>
                  <a:srgbClr val="000000"/>
                </a:solidFill>
                <a:latin typeface="Arial"/>
              </a:rPr>
              <a:t>Click to edit Master title style</a:t>
            </a:r>
          </a:p>
        </p:txBody>
      </p:sp>
      <p:sp>
        <p:nvSpPr>
          <p:cNvPr id="110" name="PlaceHolder 2"/>
          <p:cNvSpPr>
            <a:spLocks noGrp="1"/>
          </p:cNvSpPr>
          <p:nvPr>
            <p:ph type="body"/>
          </p:nvPr>
        </p:nvSpPr>
        <p:spPr>
          <a:xfrm>
            <a:off x="415680" y="1151520"/>
            <a:ext cx="11360160" cy="2172480"/>
          </a:xfrm>
          <a:prstGeom prst="rect">
            <a:avLst/>
          </a:prstGeom>
        </p:spPr>
        <p:txBody>
          <a:bodyPr lIns="0" tIns="0" rIns="0" bIns="0">
            <a:normAutofit/>
          </a:bodyPr>
          <a:lstStyle/>
          <a:p>
            <a:pPr lvl="0"/>
            <a:r>
              <a:rPr lang="en-US" sz="1867" b="0" strike="noStrike" spc="-1">
                <a:solidFill>
                  <a:srgbClr val="000000"/>
                </a:solidFill>
                <a:latin typeface="Arial"/>
              </a:rPr>
              <a:t>Click to edit Master text styles</a:t>
            </a:r>
          </a:p>
        </p:txBody>
      </p:sp>
      <p:sp>
        <p:nvSpPr>
          <p:cNvPr id="111" name="PlaceHolder 3"/>
          <p:cNvSpPr>
            <a:spLocks noGrp="1"/>
          </p:cNvSpPr>
          <p:nvPr>
            <p:ph type="body"/>
          </p:nvPr>
        </p:nvSpPr>
        <p:spPr>
          <a:xfrm>
            <a:off x="415680" y="3530880"/>
            <a:ext cx="11360160" cy="2172480"/>
          </a:xfrm>
          <a:prstGeom prst="rect">
            <a:avLst/>
          </a:prstGeom>
        </p:spPr>
        <p:txBody>
          <a:bodyPr lIns="0" tIns="0" rIns="0" bIns="0">
            <a:normAutofit/>
          </a:bodyPr>
          <a:lstStyle/>
          <a:p>
            <a:pPr lvl="0"/>
            <a:r>
              <a:rPr lang="en-US" sz="1867" b="0" strike="noStrike" spc="-1">
                <a:solidFill>
                  <a:srgbClr val="000000"/>
                </a:solidFill>
                <a:latin typeface="Arial"/>
              </a:rPr>
              <a:t>Click to edit Master text styles</a:t>
            </a:r>
          </a:p>
        </p:txBody>
      </p:sp>
    </p:spTree>
    <p:extLst>
      <p:ext uri="{BB962C8B-B14F-4D97-AF65-F5344CB8AC3E}">
        <p14:creationId xmlns:p14="http://schemas.microsoft.com/office/powerpoint/2010/main" val="227751648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12" name="PlaceHolder 1"/>
          <p:cNvSpPr>
            <a:spLocks noGrp="1"/>
          </p:cNvSpPr>
          <p:nvPr>
            <p:ph type="title"/>
          </p:nvPr>
        </p:nvSpPr>
        <p:spPr>
          <a:xfrm>
            <a:off x="415680" y="98400"/>
            <a:ext cx="11360160" cy="763200"/>
          </a:xfrm>
          <a:prstGeom prst="rect">
            <a:avLst/>
          </a:prstGeom>
        </p:spPr>
        <p:txBody>
          <a:bodyPr lIns="0" tIns="0" rIns="0" bIns="0" anchor="ctr">
            <a:noAutofit/>
          </a:bodyPr>
          <a:lstStyle/>
          <a:p>
            <a:r>
              <a:rPr lang="en-US" sz="1867" b="0" strike="noStrike" spc="-1">
                <a:solidFill>
                  <a:srgbClr val="000000"/>
                </a:solidFill>
                <a:latin typeface="Arial"/>
              </a:rPr>
              <a:t>Click to edit Master title style</a:t>
            </a:r>
          </a:p>
        </p:txBody>
      </p:sp>
      <p:sp>
        <p:nvSpPr>
          <p:cNvPr id="113" name="PlaceHolder 2"/>
          <p:cNvSpPr>
            <a:spLocks noGrp="1"/>
          </p:cNvSpPr>
          <p:nvPr>
            <p:ph type="body"/>
          </p:nvPr>
        </p:nvSpPr>
        <p:spPr>
          <a:xfrm>
            <a:off x="415680" y="1151520"/>
            <a:ext cx="5543520" cy="2172480"/>
          </a:xfrm>
          <a:prstGeom prst="rect">
            <a:avLst/>
          </a:prstGeom>
        </p:spPr>
        <p:txBody>
          <a:bodyPr lIns="0" tIns="0" rIns="0" bIns="0">
            <a:normAutofit/>
          </a:bodyPr>
          <a:lstStyle/>
          <a:p>
            <a:pPr lvl="0"/>
            <a:r>
              <a:rPr lang="en-US" sz="1867" b="0" strike="noStrike" spc="-1">
                <a:solidFill>
                  <a:srgbClr val="000000"/>
                </a:solidFill>
                <a:latin typeface="Arial"/>
              </a:rPr>
              <a:t>Click to edit Master text styles</a:t>
            </a:r>
          </a:p>
        </p:txBody>
      </p:sp>
      <p:sp>
        <p:nvSpPr>
          <p:cNvPr id="114" name="PlaceHolder 3"/>
          <p:cNvSpPr>
            <a:spLocks noGrp="1"/>
          </p:cNvSpPr>
          <p:nvPr>
            <p:ph type="body"/>
          </p:nvPr>
        </p:nvSpPr>
        <p:spPr>
          <a:xfrm>
            <a:off x="6237120" y="1151520"/>
            <a:ext cx="5543520" cy="2172480"/>
          </a:xfrm>
          <a:prstGeom prst="rect">
            <a:avLst/>
          </a:prstGeom>
        </p:spPr>
        <p:txBody>
          <a:bodyPr lIns="0" tIns="0" rIns="0" bIns="0">
            <a:normAutofit/>
          </a:bodyPr>
          <a:lstStyle/>
          <a:p>
            <a:pPr lvl="0"/>
            <a:r>
              <a:rPr lang="en-US" sz="1867" b="0" strike="noStrike" spc="-1">
                <a:solidFill>
                  <a:srgbClr val="000000"/>
                </a:solidFill>
                <a:latin typeface="Arial"/>
              </a:rPr>
              <a:t>Click to edit Master text styles</a:t>
            </a:r>
          </a:p>
        </p:txBody>
      </p:sp>
      <p:sp>
        <p:nvSpPr>
          <p:cNvPr id="115" name="PlaceHolder 4"/>
          <p:cNvSpPr>
            <a:spLocks noGrp="1"/>
          </p:cNvSpPr>
          <p:nvPr>
            <p:ph type="body"/>
          </p:nvPr>
        </p:nvSpPr>
        <p:spPr>
          <a:xfrm>
            <a:off x="415680" y="3530880"/>
            <a:ext cx="5543520" cy="2172480"/>
          </a:xfrm>
          <a:prstGeom prst="rect">
            <a:avLst/>
          </a:prstGeom>
        </p:spPr>
        <p:txBody>
          <a:bodyPr lIns="0" tIns="0" rIns="0" bIns="0">
            <a:normAutofit/>
          </a:bodyPr>
          <a:lstStyle/>
          <a:p>
            <a:pPr lvl="0"/>
            <a:r>
              <a:rPr lang="en-US" sz="1867" b="0" strike="noStrike" spc="-1">
                <a:solidFill>
                  <a:srgbClr val="000000"/>
                </a:solidFill>
                <a:latin typeface="Arial"/>
              </a:rPr>
              <a:t>Click to edit Master text styles</a:t>
            </a:r>
          </a:p>
        </p:txBody>
      </p:sp>
      <p:sp>
        <p:nvSpPr>
          <p:cNvPr id="116" name="PlaceHolder 5"/>
          <p:cNvSpPr>
            <a:spLocks noGrp="1"/>
          </p:cNvSpPr>
          <p:nvPr>
            <p:ph type="body"/>
          </p:nvPr>
        </p:nvSpPr>
        <p:spPr>
          <a:xfrm>
            <a:off x="6237120" y="3530880"/>
            <a:ext cx="5543520" cy="2172480"/>
          </a:xfrm>
          <a:prstGeom prst="rect">
            <a:avLst/>
          </a:prstGeom>
        </p:spPr>
        <p:txBody>
          <a:bodyPr lIns="0" tIns="0" rIns="0" bIns="0">
            <a:normAutofit/>
          </a:bodyPr>
          <a:lstStyle/>
          <a:p>
            <a:pPr lvl="0"/>
            <a:r>
              <a:rPr lang="en-US" sz="1867" b="0" strike="noStrike" spc="-1">
                <a:solidFill>
                  <a:srgbClr val="000000"/>
                </a:solidFill>
                <a:latin typeface="Arial"/>
              </a:rPr>
              <a:t>Click to edit Master text styles</a:t>
            </a:r>
          </a:p>
        </p:txBody>
      </p:sp>
    </p:spTree>
    <p:extLst>
      <p:ext uri="{BB962C8B-B14F-4D97-AF65-F5344CB8AC3E}">
        <p14:creationId xmlns:p14="http://schemas.microsoft.com/office/powerpoint/2010/main" val="3613595232"/>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17" name="PlaceHolder 1"/>
          <p:cNvSpPr>
            <a:spLocks noGrp="1"/>
          </p:cNvSpPr>
          <p:nvPr>
            <p:ph type="title"/>
          </p:nvPr>
        </p:nvSpPr>
        <p:spPr>
          <a:xfrm>
            <a:off x="415680" y="98400"/>
            <a:ext cx="11360160" cy="763200"/>
          </a:xfrm>
          <a:prstGeom prst="rect">
            <a:avLst/>
          </a:prstGeom>
        </p:spPr>
        <p:txBody>
          <a:bodyPr lIns="0" tIns="0" rIns="0" bIns="0" anchor="ctr">
            <a:noAutofit/>
          </a:bodyPr>
          <a:lstStyle/>
          <a:p>
            <a:r>
              <a:rPr lang="en-US" sz="1867" b="0" strike="noStrike" spc="-1">
                <a:solidFill>
                  <a:srgbClr val="000000"/>
                </a:solidFill>
                <a:latin typeface="Arial"/>
              </a:rPr>
              <a:t>Click to edit Master title style</a:t>
            </a:r>
          </a:p>
        </p:txBody>
      </p:sp>
      <p:sp>
        <p:nvSpPr>
          <p:cNvPr id="118" name="PlaceHolder 2"/>
          <p:cNvSpPr>
            <a:spLocks noGrp="1"/>
          </p:cNvSpPr>
          <p:nvPr>
            <p:ph type="body"/>
          </p:nvPr>
        </p:nvSpPr>
        <p:spPr>
          <a:xfrm>
            <a:off x="415680" y="1151520"/>
            <a:ext cx="3657600" cy="2172480"/>
          </a:xfrm>
          <a:prstGeom prst="rect">
            <a:avLst/>
          </a:prstGeom>
        </p:spPr>
        <p:txBody>
          <a:bodyPr lIns="0" tIns="0" rIns="0" bIns="0">
            <a:normAutofit/>
          </a:bodyPr>
          <a:lstStyle/>
          <a:p>
            <a:pPr lvl="0"/>
            <a:r>
              <a:rPr lang="en-US" sz="1867" b="0" strike="noStrike" spc="-1">
                <a:solidFill>
                  <a:srgbClr val="000000"/>
                </a:solidFill>
                <a:latin typeface="Arial"/>
              </a:rPr>
              <a:t>Click to edit Master text styles</a:t>
            </a:r>
          </a:p>
        </p:txBody>
      </p:sp>
      <p:sp>
        <p:nvSpPr>
          <p:cNvPr id="119" name="PlaceHolder 3"/>
          <p:cNvSpPr>
            <a:spLocks noGrp="1"/>
          </p:cNvSpPr>
          <p:nvPr>
            <p:ph type="body"/>
          </p:nvPr>
        </p:nvSpPr>
        <p:spPr>
          <a:xfrm>
            <a:off x="4256640" y="1151520"/>
            <a:ext cx="3657600" cy="2172480"/>
          </a:xfrm>
          <a:prstGeom prst="rect">
            <a:avLst/>
          </a:prstGeom>
        </p:spPr>
        <p:txBody>
          <a:bodyPr lIns="0" tIns="0" rIns="0" bIns="0">
            <a:normAutofit/>
          </a:bodyPr>
          <a:lstStyle/>
          <a:p>
            <a:pPr lvl="0"/>
            <a:r>
              <a:rPr lang="en-US" sz="1867" b="0" strike="noStrike" spc="-1">
                <a:solidFill>
                  <a:srgbClr val="000000"/>
                </a:solidFill>
                <a:latin typeface="Arial"/>
              </a:rPr>
              <a:t>Click to edit Master text styles</a:t>
            </a:r>
          </a:p>
        </p:txBody>
      </p:sp>
      <p:sp>
        <p:nvSpPr>
          <p:cNvPr id="120" name="PlaceHolder 4"/>
          <p:cNvSpPr>
            <a:spLocks noGrp="1"/>
          </p:cNvSpPr>
          <p:nvPr>
            <p:ph type="body"/>
          </p:nvPr>
        </p:nvSpPr>
        <p:spPr>
          <a:xfrm>
            <a:off x="8097600" y="1151520"/>
            <a:ext cx="3657600" cy="2172480"/>
          </a:xfrm>
          <a:prstGeom prst="rect">
            <a:avLst/>
          </a:prstGeom>
        </p:spPr>
        <p:txBody>
          <a:bodyPr lIns="0" tIns="0" rIns="0" bIns="0">
            <a:normAutofit/>
          </a:bodyPr>
          <a:lstStyle/>
          <a:p>
            <a:pPr lvl="0"/>
            <a:r>
              <a:rPr lang="en-US" sz="1867" b="0" strike="noStrike" spc="-1">
                <a:solidFill>
                  <a:srgbClr val="000000"/>
                </a:solidFill>
                <a:latin typeface="Arial"/>
              </a:rPr>
              <a:t>Click to edit Master text styles</a:t>
            </a:r>
          </a:p>
        </p:txBody>
      </p:sp>
      <p:sp>
        <p:nvSpPr>
          <p:cNvPr id="121" name="PlaceHolder 5"/>
          <p:cNvSpPr>
            <a:spLocks noGrp="1"/>
          </p:cNvSpPr>
          <p:nvPr>
            <p:ph type="body"/>
          </p:nvPr>
        </p:nvSpPr>
        <p:spPr>
          <a:xfrm>
            <a:off x="415680" y="3530880"/>
            <a:ext cx="3657600" cy="2172480"/>
          </a:xfrm>
          <a:prstGeom prst="rect">
            <a:avLst/>
          </a:prstGeom>
        </p:spPr>
        <p:txBody>
          <a:bodyPr lIns="0" tIns="0" rIns="0" bIns="0">
            <a:normAutofit/>
          </a:bodyPr>
          <a:lstStyle/>
          <a:p>
            <a:pPr lvl="0"/>
            <a:r>
              <a:rPr lang="en-US" sz="1867" b="0" strike="noStrike" spc="-1">
                <a:solidFill>
                  <a:srgbClr val="000000"/>
                </a:solidFill>
                <a:latin typeface="Arial"/>
              </a:rPr>
              <a:t>Click to edit Master text styles</a:t>
            </a:r>
          </a:p>
        </p:txBody>
      </p:sp>
      <p:sp>
        <p:nvSpPr>
          <p:cNvPr id="122" name="PlaceHolder 6"/>
          <p:cNvSpPr>
            <a:spLocks noGrp="1"/>
          </p:cNvSpPr>
          <p:nvPr>
            <p:ph type="body"/>
          </p:nvPr>
        </p:nvSpPr>
        <p:spPr>
          <a:xfrm>
            <a:off x="4256640" y="3530880"/>
            <a:ext cx="3657600" cy="2172480"/>
          </a:xfrm>
          <a:prstGeom prst="rect">
            <a:avLst/>
          </a:prstGeom>
        </p:spPr>
        <p:txBody>
          <a:bodyPr lIns="0" tIns="0" rIns="0" bIns="0">
            <a:normAutofit/>
          </a:bodyPr>
          <a:lstStyle/>
          <a:p>
            <a:pPr lvl="0"/>
            <a:r>
              <a:rPr lang="en-US" sz="1867" b="0" strike="noStrike" spc="-1">
                <a:solidFill>
                  <a:srgbClr val="000000"/>
                </a:solidFill>
                <a:latin typeface="Arial"/>
              </a:rPr>
              <a:t>Click to edit Master text styles</a:t>
            </a:r>
          </a:p>
        </p:txBody>
      </p:sp>
      <p:sp>
        <p:nvSpPr>
          <p:cNvPr id="123" name="PlaceHolder 7"/>
          <p:cNvSpPr>
            <a:spLocks noGrp="1"/>
          </p:cNvSpPr>
          <p:nvPr>
            <p:ph type="body"/>
          </p:nvPr>
        </p:nvSpPr>
        <p:spPr>
          <a:xfrm>
            <a:off x="8097600" y="3530880"/>
            <a:ext cx="3657600" cy="2172480"/>
          </a:xfrm>
          <a:prstGeom prst="rect">
            <a:avLst/>
          </a:prstGeom>
        </p:spPr>
        <p:txBody>
          <a:bodyPr lIns="0" tIns="0" rIns="0" bIns="0">
            <a:normAutofit/>
          </a:bodyPr>
          <a:lstStyle/>
          <a:p>
            <a:pPr lvl="0"/>
            <a:r>
              <a:rPr lang="en-US" sz="1867" b="0" strike="noStrike" spc="-1">
                <a:solidFill>
                  <a:srgbClr val="000000"/>
                </a:solidFill>
                <a:latin typeface="Arial"/>
              </a:rPr>
              <a:t>Click to edit Master text styles</a:t>
            </a:r>
          </a:p>
        </p:txBody>
      </p:sp>
    </p:spTree>
    <p:extLst>
      <p:ext uri="{BB962C8B-B14F-4D97-AF65-F5344CB8AC3E}">
        <p14:creationId xmlns:p14="http://schemas.microsoft.com/office/powerpoint/2010/main" val="7288125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415680" y="98400"/>
            <a:ext cx="11360160" cy="3539520"/>
          </a:xfrm>
          <a:prstGeom prst="rect">
            <a:avLst/>
          </a:prstGeom>
        </p:spPr>
        <p:txBody>
          <a:bodyPr lIns="0" tIns="0" rIns="0" bIns="0" anchor="ctr">
            <a:noAutofit/>
          </a:bodyPr>
          <a:lstStyle/>
          <a:p>
            <a:pPr algn="ctr"/>
            <a:r>
              <a:rPr lang="en-US" sz="4267" b="0" strike="noStrike" spc="-1">
                <a:latin typeface="Arial"/>
              </a:rPr>
              <a:t>Click to edit Master subtitle style</a:t>
            </a:r>
          </a:p>
        </p:txBody>
      </p:sp>
    </p:spTree>
    <p:extLst>
      <p:ext uri="{BB962C8B-B14F-4D97-AF65-F5344CB8AC3E}">
        <p14:creationId xmlns:p14="http://schemas.microsoft.com/office/powerpoint/2010/main" val="33079310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415680" y="98400"/>
            <a:ext cx="11360160" cy="763200"/>
          </a:xfrm>
          <a:prstGeom prst="rect">
            <a:avLst/>
          </a:prstGeom>
        </p:spPr>
        <p:txBody>
          <a:bodyPr lIns="0" tIns="0" rIns="0" bIns="0" anchor="ctr">
            <a:noAutofit/>
          </a:bodyPr>
          <a:lstStyle/>
          <a:p>
            <a:r>
              <a:rPr lang="en-US" sz="1867" b="0" strike="noStrike" spc="-1">
                <a:solidFill>
                  <a:srgbClr val="000000"/>
                </a:solidFill>
                <a:latin typeface="Arial"/>
              </a:rPr>
              <a:t>Click to edit Master title style</a:t>
            </a:r>
          </a:p>
        </p:txBody>
      </p:sp>
      <p:sp>
        <p:nvSpPr>
          <p:cNvPr id="15" name="PlaceHolder 2"/>
          <p:cNvSpPr>
            <a:spLocks noGrp="1"/>
          </p:cNvSpPr>
          <p:nvPr>
            <p:ph type="body"/>
          </p:nvPr>
        </p:nvSpPr>
        <p:spPr>
          <a:xfrm>
            <a:off x="415680" y="1151520"/>
            <a:ext cx="5543520" cy="2172480"/>
          </a:xfrm>
          <a:prstGeom prst="rect">
            <a:avLst/>
          </a:prstGeom>
        </p:spPr>
        <p:txBody>
          <a:bodyPr lIns="0" tIns="0" rIns="0" bIns="0">
            <a:normAutofit/>
          </a:bodyPr>
          <a:lstStyle/>
          <a:p>
            <a:pPr lvl="0"/>
            <a:r>
              <a:rPr lang="en-US" sz="1867" b="0" strike="noStrike" spc="-1">
                <a:solidFill>
                  <a:srgbClr val="000000"/>
                </a:solidFill>
                <a:latin typeface="Arial"/>
              </a:rPr>
              <a:t>Click to edit Master text styles</a:t>
            </a:r>
          </a:p>
        </p:txBody>
      </p:sp>
      <p:sp>
        <p:nvSpPr>
          <p:cNvPr id="16" name="PlaceHolder 3"/>
          <p:cNvSpPr>
            <a:spLocks noGrp="1"/>
          </p:cNvSpPr>
          <p:nvPr>
            <p:ph type="body"/>
          </p:nvPr>
        </p:nvSpPr>
        <p:spPr>
          <a:xfrm>
            <a:off x="6237120" y="1151520"/>
            <a:ext cx="5543520" cy="4554720"/>
          </a:xfrm>
          <a:prstGeom prst="rect">
            <a:avLst/>
          </a:prstGeom>
        </p:spPr>
        <p:txBody>
          <a:bodyPr lIns="0" tIns="0" rIns="0" bIns="0">
            <a:normAutofit/>
          </a:bodyPr>
          <a:lstStyle/>
          <a:p>
            <a:pPr lvl="0"/>
            <a:r>
              <a:rPr lang="en-US" sz="1867" b="0" strike="noStrike" spc="-1">
                <a:solidFill>
                  <a:srgbClr val="000000"/>
                </a:solidFill>
                <a:latin typeface="Arial"/>
              </a:rPr>
              <a:t>Click to edit Master text styles</a:t>
            </a:r>
          </a:p>
        </p:txBody>
      </p:sp>
      <p:sp>
        <p:nvSpPr>
          <p:cNvPr id="17" name="PlaceHolder 4"/>
          <p:cNvSpPr>
            <a:spLocks noGrp="1"/>
          </p:cNvSpPr>
          <p:nvPr>
            <p:ph type="body"/>
          </p:nvPr>
        </p:nvSpPr>
        <p:spPr>
          <a:xfrm>
            <a:off x="415680" y="3530880"/>
            <a:ext cx="5543520" cy="2172480"/>
          </a:xfrm>
          <a:prstGeom prst="rect">
            <a:avLst/>
          </a:prstGeom>
        </p:spPr>
        <p:txBody>
          <a:bodyPr lIns="0" tIns="0" rIns="0" bIns="0">
            <a:normAutofit/>
          </a:bodyPr>
          <a:lstStyle/>
          <a:p>
            <a:pPr lvl="0"/>
            <a:r>
              <a:rPr lang="en-US" sz="1867" b="0" strike="noStrike" spc="-1">
                <a:solidFill>
                  <a:srgbClr val="000000"/>
                </a:solidFill>
                <a:latin typeface="Arial"/>
              </a:rPr>
              <a:t>Click to edit Master text styles</a:t>
            </a:r>
          </a:p>
        </p:txBody>
      </p:sp>
    </p:spTree>
    <p:extLst>
      <p:ext uri="{BB962C8B-B14F-4D97-AF65-F5344CB8AC3E}">
        <p14:creationId xmlns:p14="http://schemas.microsoft.com/office/powerpoint/2010/main" val="3979243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415680" y="98400"/>
            <a:ext cx="11360160" cy="763200"/>
          </a:xfrm>
          <a:prstGeom prst="rect">
            <a:avLst/>
          </a:prstGeom>
        </p:spPr>
        <p:txBody>
          <a:bodyPr lIns="0" tIns="0" rIns="0" bIns="0" anchor="ctr">
            <a:noAutofit/>
          </a:bodyPr>
          <a:lstStyle/>
          <a:p>
            <a:r>
              <a:rPr lang="en-US" sz="1867" b="0" strike="noStrike" spc="-1">
                <a:solidFill>
                  <a:srgbClr val="000000"/>
                </a:solidFill>
                <a:latin typeface="Arial"/>
              </a:rPr>
              <a:t>Click to edit Master title style</a:t>
            </a:r>
          </a:p>
        </p:txBody>
      </p:sp>
      <p:sp>
        <p:nvSpPr>
          <p:cNvPr id="19" name="PlaceHolder 2"/>
          <p:cNvSpPr>
            <a:spLocks noGrp="1"/>
          </p:cNvSpPr>
          <p:nvPr>
            <p:ph type="body"/>
          </p:nvPr>
        </p:nvSpPr>
        <p:spPr>
          <a:xfrm>
            <a:off x="415680" y="1151520"/>
            <a:ext cx="5543520" cy="4554720"/>
          </a:xfrm>
          <a:prstGeom prst="rect">
            <a:avLst/>
          </a:prstGeom>
        </p:spPr>
        <p:txBody>
          <a:bodyPr lIns="0" tIns="0" rIns="0" bIns="0">
            <a:normAutofit/>
          </a:bodyPr>
          <a:lstStyle/>
          <a:p>
            <a:pPr lvl="0"/>
            <a:r>
              <a:rPr lang="en-US" sz="1867" b="0" strike="noStrike" spc="-1">
                <a:solidFill>
                  <a:srgbClr val="000000"/>
                </a:solidFill>
                <a:latin typeface="Arial"/>
              </a:rPr>
              <a:t>Click to edit Master text styles</a:t>
            </a:r>
          </a:p>
        </p:txBody>
      </p:sp>
      <p:sp>
        <p:nvSpPr>
          <p:cNvPr id="20" name="PlaceHolder 3"/>
          <p:cNvSpPr>
            <a:spLocks noGrp="1"/>
          </p:cNvSpPr>
          <p:nvPr>
            <p:ph type="body"/>
          </p:nvPr>
        </p:nvSpPr>
        <p:spPr>
          <a:xfrm>
            <a:off x="6237120" y="1151520"/>
            <a:ext cx="5543520" cy="2172480"/>
          </a:xfrm>
          <a:prstGeom prst="rect">
            <a:avLst/>
          </a:prstGeom>
        </p:spPr>
        <p:txBody>
          <a:bodyPr lIns="0" tIns="0" rIns="0" bIns="0">
            <a:normAutofit/>
          </a:bodyPr>
          <a:lstStyle/>
          <a:p>
            <a:pPr lvl="0"/>
            <a:r>
              <a:rPr lang="en-US" sz="1867" b="0" strike="noStrike" spc="-1">
                <a:solidFill>
                  <a:srgbClr val="000000"/>
                </a:solidFill>
                <a:latin typeface="Arial"/>
              </a:rPr>
              <a:t>Click to edit Master text styles</a:t>
            </a:r>
          </a:p>
        </p:txBody>
      </p:sp>
      <p:sp>
        <p:nvSpPr>
          <p:cNvPr id="21" name="PlaceHolder 4"/>
          <p:cNvSpPr>
            <a:spLocks noGrp="1"/>
          </p:cNvSpPr>
          <p:nvPr>
            <p:ph type="body"/>
          </p:nvPr>
        </p:nvSpPr>
        <p:spPr>
          <a:xfrm>
            <a:off x="6237120" y="3530880"/>
            <a:ext cx="5543520" cy="2172480"/>
          </a:xfrm>
          <a:prstGeom prst="rect">
            <a:avLst/>
          </a:prstGeom>
        </p:spPr>
        <p:txBody>
          <a:bodyPr lIns="0" tIns="0" rIns="0" bIns="0">
            <a:normAutofit/>
          </a:bodyPr>
          <a:lstStyle/>
          <a:p>
            <a:pPr lvl="0"/>
            <a:r>
              <a:rPr lang="en-US" sz="1867" b="0" strike="noStrike" spc="-1">
                <a:solidFill>
                  <a:srgbClr val="000000"/>
                </a:solidFill>
                <a:latin typeface="Arial"/>
              </a:rPr>
              <a:t>Click to edit Master text styles</a:t>
            </a:r>
          </a:p>
        </p:txBody>
      </p:sp>
    </p:spTree>
    <p:extLst>
      <p:ext uri="{BB962C8B-B14F-4D97-AF65-F5344CB8AC3E}">
        <p14:creationId xmlns:p14="http://schemas.microsoft.com/office/powerpoint/2010/main" val="2964454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415680" y="98400"/>
            <a:ext cx="11360160" cy="763200"/>
          </a:xfrm>
          <a:prstGeom prst="rect">
            <a:avLst/>
          </a:prstGeom>
        </p:spPr>
        <p:txBody>
          <a:bodyPr lIns="0" tIns="0" rIns="0" bIns="0" anchor="ctr">
            <a:noAutofit/>
          </a:bodyPr>
          <a:lstStyle/>
          <a:p>
            <a:r>
              <a:rPr lang="en-US" sz="1867" b="0" strike="noStrike" spc="-1">
                <a:solidFill>
                  <a:srgbClr val="000000"/>
                </a:solidFill>
                <a:latin typeface="Arial"/>
              </a:rPr>
              <a:t>Click to edit Master title style</a:t>
            </a:r>
          </a:p>
        </p:txBody>
      </p:sp>
      <p:sp>
        <p:nvSpPr>
          <p:cNvPr id="23" name="PlaceHolder 2"/>
          <p:cNvSpPr>
            <a:spLocks noGrp="1"/>
          </p:cNvSpPr>
          <p:nvPr>
            <p:ph type="body"/>
          </p:nvPr>
        </p:nvSpPr>
        <p:spPr>
          <a:xfrm>
            <a:off x="415680" y="1151520"/>
            <a:ext cx="5543520" cy="2172480"/>
          </a:xfrm>
          <a:prstGeom prst="rect">
            <a:avLst/>
          </a:prstGeom>
        </p:spPr>
        <p:txBody>
          <a:bodyPr lIns="0" tIns="0" rIns="0" bIns="0">
            <a:normAutofit/>
          </a:bodyPr>
          <a:lstStyle/>
          <a:p>
            <a:pPr lvl="0"/>
            <a:r>
              <a:rPr lang="en-US" sz="1867" b="0" strike="noStrike" spc="-1">
                <a:solidFill>
                  <a:srgbClr val="000000"/>
                </a:solidFill>
                <a:latin typeface="Arial"/>
              </a:rPr>
              <a:t>Click to edit Master text styles</a:t>
            </a:r>
          </a:p>
        </p:txBody>
      </p:sp>
      <p:sp>
        <p:nvSpPr>
          <p:cNvPr id="24" name="PlaceHolder 3"/>
          <p:cNvSpPr>
            <a:spLocks noGrp="1"/>
          </p:cNvSpPr>
          <p:nvPr>
            <p:ph type="body"/>
          </p:nvPr>
        </p:nvSpPr>
        <p:spPr>
          <a:xfrm>
            <a:off x="6237120" y="1151520"/>
            <a:ext cx="5543520" cy="2172480"/>
          </a:xfrm>
          <a:prstGeom prst="rect">
            <a:avLst/>
          </a:prstGeom>
        </p:spPr>
        <p:txBody>
          <a:bodyPr lIns="0" tIns="0" rIns="0" bIns="0">
            <a:normAutofit/>
          </a:bodyPr>
          <a:lstStyle/>
          <a:p>
            <a:pPr lvl="0"/>
            <a:r>
              <a:rPr lang="en-US" sz="1867" b="0" strike="noStrike" spc="-1">
                <a:solidFill>
                  <a:srgbClr val="000000"/>
                </a:solidFill>
                <a:latin typeface="Arial"/>
              </a:rPr>
              <a:t>Click to edit Master text styles</a:t>
            </a:r>
          </a:p>
        </p:txBody>
      </p:sp>
      <p:sp>
        <p:nvSpPr>
          <p:cNvPr id="25" name="PlaceHolder 4"/>
          <p:cNvSpPr>
            <a:spLocks noGrp="1"/>
          </p:cNvSpPr>
          <p:nvPr>
            <p:ph type="body"/>
          </p:nvPr>
        </p:nvSpPr>
        <p:spPr>
          <a:xfrm>
            <a:off x="415680" y="3530880"/>
            <a:ext cx="11360160" cy="2172480"/>
          </a:xfrm>
          <a:prstGeom prst="rect">
            <a:avLst/>
          </a:prstGeom>
        </p:spPr>
        <p:txBody>
          <a:bodyPr lIns="0" tIns="0" rIns="0" bIns="0">
            <a:normAutofit/>
          </a:bodyPr>
          <a:lstStyle/>
          <a:p>
            <a:pPr lvl="0"/>
            <a:r>
              <a:rPr lang="en-US" sz="1867" b="0" strike="noStrike" spc="-1">
                <a:solidFill>
                  <a:srgbClr val="000000"/>
                </a:solidFill>
                <a:latin typeface="Arial"/>
              </a:rPr>
              <a:t>Click to edit Master text styles</a:t>
            </a:r>
          </a:p>
        </p:txBody>
      </p:sp>
    </p:spTree>
    <p:extLst>
      <p:ext uri="{BB962C8B-B14F-4D97-AF65-F5344CB8AC3E}">
        <p14:creationId xmlns:p14="http://schemas.microsoft.com/office/powerpoint/2010/main" val="699959625"/>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image" Target="../media/image3.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image" Target="../media/image2.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heme" Target="../theme/theme1.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theme" Target="../theme/theme2.xml"/><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2" Type="http://schemas.openxmlformats.org/officeDocument/2006/relationships/slideLayout" Target="../slideLayouts/slideLayout36.xml"/><Relationship Id="rId16" Type="http://schemas.openxmlformats.org/officeDocument/2006/relationships/image" Target="../media/image3.png"/><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5" Type="http://schemas.openxmlformats.org/officeDocument/2006/relationships/image" Target="../media/image2.png"/><Relationship Id="rId10" Type="http://schemas.openxmlformats.org/officeDocument/2006/relationships/slideLayout" Target="../slideLayouts/slideLayout44.xml"/><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4.xml"/><Relationship Id="rId13" Type="http://schemas.openxmlformats.org/officeDocument/2006/relationships/theme" Target="../theme/theme3.xml"/><Relationship Id="rId3" Type="http://schemas.openxmlformats.org/officeDocument/2006/relationships/slideLayout" Target="../slideLayouts/slideLayout49.xml"/><Relationship Id="rId7" Type="http://schemas.openxmlformats.org/officeDocument/2006/relationships/slideLayout" Target="../slideLayouts/slideLayout53.xml"/><Relationship Id="rId12" Type="http://schemas.openxmlformats.org/officeDocument/2006/relationships/slideLayout" Target="../slideLayouts/slideLayout58.xml"/><Relationship Id="rId2" Type="http://schemas.openxmlformats.org/officeDocument/2006/relationships/slideLayout" Target="../slideLayouts/slideLayout48.xml"/><Relationship Id="rId16" Type="http://schemas.openxmlformats.org/officeDocument/2006/relationships/image" Target="../media/image3.png"/><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slideLayout" Target="../slideLayouts/slideLayout57.xml"/><Relationship Id="rId5" Type="http://schemas.openxmlformats.org/officeDocument/2006/relationships/slideLayout" Target="../slideLayouts/slideLayout51.xml"/><Relationship Id="rId15" Type="http://schemas.openxmlformats.org/officeDocument/2006/relationships/image" Target="../media/image2.png"/><Relationship Id="rId10" Type="http://schemas.openxmlformats.org/officeDocument/2006/relationships/slideLayout" Target="../slideLayouts/slideLayout56.xml"/><Relationship Id="rId4" Type="http://schemas.openxmlformats.org/officeDocument/2006/relationships/slideLayout" Target="../slideLayouts/slideLayout50.xml"/><Relationship Id="rId9" Type="http://schemas.openxmlformats.org/officeDocument/2006/relationships/slideLayout" Target="../slideLayouts/slideLayout55.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pic>
        <p:nvPicPr>
          <p:cNvPr id="5" name="Google Shape;6;p1"/>
          <p:cNvPicPr/>
          <p:nvPr/>
        </p:nvPicPr>
        <p:blipFill>
          <a:blip r:embed="rId36"/>
          <a:stretch/>
        </p:blipFill>
        <p:spPr>
          <a:xfrm>
            <a:off x="7680" y="2880"/>
            <a:ext cx="12176160" cy="6852000"/>
          </a:xfrm>
          <a:prstGeom prst="rect">
            <a:avLst/>
          </a:prstGeom>
          <a:ln>
            <a:noFill/>
          </a:ln>
        </p:spPr>
      </p:pic>
      <p:pic>
        <p:nvPicPr>
          <p:cNvPr id="6" name="Google Shape;7;p1"/>
          <p:cNvPicPr/>
          <p:nvPr/>
        </p:nvPicPr>
        <p:blipFill>
          <a:blip r:embed="rId37"/>
          <a:stretch/>
        </p:blipFill>
        <p:spPr>
          <a:xfrm>
            <a:off x="-17280" y="-2880"/>
            <a:ext cx="12201600" cy="6857760"/>
          </a:xfrm>
          <a:prstGeom prst="rect">
            <a:avLst/>
          </a:prstGeom>
          <a:ln>
            <a:noFill/>
          </a:ln>
        </p:spPr>
      </p:pic>
      <p:pic>
        <p:nvPicPr>
          <p:cNvPr id="2" name="Google Shape;10;p1"/>
          <p:cNvPicPr/>
          <p:nvPr/>
        </p:nvPicPr>
        <p:blipFill>
          <a:blip r:embed="rId38"/>
          <a:stretch/>
        </p:blipFill>
        <p:spPr>
          <a:xfrm>
            <a:off x="9817920" y="198240"/>
            <a:ext cx="1993440" cy="494880"/>
          </a:xfrm>
          <a:prstGeom prst="rect">
            <a:avLst/>
          </a:prstGeom>
          <a:ln>
            <a:noFill/>
          </a:ln>
        </p:spPr>
      </p:pic>
      <p:sp>
        <p:nvSpPr>
          <p:cNvPr id="3" name="PlaceHolder 1"/>
          <p:cNvSpPr>
            <a:spLocks noGrp="1"/>
          </p:cNvSpPr>
          <p:nvPr>
            <p:ph type="title"/>
          </p:nvPr>
        </p:nvSpPr>
        <p:spPr>
          <a:xfrm>
            <a:off x="415680" y="992640"/>
            <a:ext cx="11360160" cy="2736480"/>
          </a:xfrm>
          <a:prstGeom prst="rect">
            <a:avLst/>
          </a:prstGeom>
        </p:spPr>
        <p:txBody>
          <a:bodyPr tIns="91440" bIns="91440" anchor="b">
            <a:normAutofit/>
          </a:bodyPr>
          <a:lstStyle/>
          <a:p>
            <a:pPr algn="ctr"/>
            <a:r>
              <a:rPr lang="en-US" sz="6933" b="0" strike="noStrike" spc="-1">
                <a:solidFill>
                  <a:srgbClr val="000000"/>
                </a:solidFill>
                <a:latin typeface="Arial"/>
              </a:rPr>
              <a:t>Click to edit the title text format</a:t>
            </a:r>
          </a:p>
        </p:txBody>
      </p:sp>
      <p:sp>
        <p:nvSpPr>
          <p:cNvPr id="4" name="PlaceHolder 2"/>
          <p:cNvSpPr>
            <a:spLocks noGrp="1"/>
          </p:cNvSpPr>
          <p:nvPr>
            <p:ph type="body"/>
          </p:nvPr>
        </p:nvSpPr>
        <p:spPr>
          <a:xfrm>
            <a:off x="609600" y="1604640"/>
            <a:ext cx="1097232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1867" b="0" strike="noStrike" spc="-1">
                <a:solidFill>
                  <a:srgbClr val="000000"/>
                </a:solidFill>
                <a:latin typeface="Arial"/>
              </a:rPr>
              <a:t>Click to edit the outline text format</a:t>
            </a:r>
          </a:p>
          <a:p>
            <a:pPr marL="1151971" lvl="1" indent="-431989">
              <a:spcBef>
                <a:spcPts val="1512"/>
              </a:spcBef>
              <a:buClr>
                <a:srgbClr val="000000"/>
              </a:buClr>
              <a:buSzPct val="75000"/>
              <a:buFont typeface="Symbol" charset="2"/>
              <a:buChar char=""/>
            </a:pPr>
            <a:r>
              <a:rPr lang="en-US" sz="1867" b="0" strike="noStrike" spc="-1">
                <a:solidFill>
                  <a:srgbClr val="000000"/>
                </a:solidFill>
                <a:latin typeface="Arial"/>
              </a:rPr>
              <a:t>Second Outline Level</a:t>
            </a:r>
          </a:p>
          <a:p>
            <a:pPr marL="1727957" lvl="2" indent="-383990">
              <a:spcBef>
                <a:spcPts val="1133"/>
              </a:spcBef>
              <a:buClr>
                <a:srgbClr val="000000"/>
              </a:buClr>
              <a:buSzPct val="45000"/>
              <a:buFont typeface="Wingdings" charset="2"/>
              <a:buChar char=""/>
            </a:pPr>
            <a:r>
              <a:rPr lang="en-US" sz="1867" b="0" strike="noStrike" spc="-1">
                <a:solidFill>
                  <a:srgbClr val="000000"/>
                </a:solidFill>
                <a:latin typeface="Arial"/>
              </a:rPr>
              <a:t>Third Outline Level</a:t>
            </a:r>
          </a:p>
          <a:p>
            <a:pPr marL="2303942" lvl="3" indent="-287993">
              <a:spcBef>
                <a:spcPts val="756"/>
              </a:spcBef>
              <a:buClr>
                <a:srgbClr val="000000"/>
              </a:buClr>
              <a:buSzPct val="75000"/>
              <a:buFont typeface="Symbol" charset="2"/>
              <a:buChar char=""/>
            </a:pPr>
            <a:r>
              <a:rPr lang="en-US" sz="1867" b="0" strike="noStrike" spc="-1">
                <a:solidFill>
                  <a:srgbClr val="000000"/>
                </a:solidFill>
                <a:latin typeface="Arial"/>
              </a:rPr>
              <a:t>Fourth Outline Level</a:t>
            </a:r>
          </a:p>
          <a:p>
            <a:pPr marL="2879928" lvl="4" indent="-287993">
              <a:spcBef>
                <a:spcPts val="377"/>
              </a:spcBef>
              <a:buClr>
                <a:srgbClr val="000000"/>
              </a:buClr>
              <a:buSzPct val="45000"/>
              <a:buFont typeface="Wingdings" charset="2"/>
              <a:buChar char=""/>
            </a:pPr>
            <a:r>
              <a:rPr lang="en-US" sz="2667" b="0" strike="noStrike" spc="-1">
                <a:solidFill>
                  <a:srgbClr val="000000"/>
                </a:solidFill>
                <a:latin typeface="Arial"/>
              </a:rPr>
              <a:t>Fifth Outline Level</a:t>
            </a:r>
          </a:p>
          <a:p>
            <a:pPr marL="3455914" lvl="5" indent="-287993">
              <a:spcBef>
                <a:spcPts val="377"/>
              </a:spcBef>
              <a:buClr>
                <a:srgbClr val="000000"/>
              </a:buClr>
              <a:buSzPct val="45000"/>
              <a:buFont typeface="Wingdings" charset="2"/>
              <a:buChar char=""/>
            </a:pPr>
            <a:r>
              <a:rPr lang="en-US" sz="2667" b="0" strike="noStrike" spc="-1">
                <a:solidFill>
                  <a:srgbClr val="000000"/>
                </a:solidFill>
                <a:latin typeface="Arial"/>
              </a:rPr>
              <a:t>Sixth Outline Level</a:t>
            </a:r>
          </a:p>
          <a:p>
            <a:pPr marL="4031899" lvl="6" indent="-287993">
              <a:spcBef>
                <a:spcPts val="377"/>
              </a:spcBef>
              <a:buClr>
                <a:srgbClr val="000000"/>
              </a:buClr>
              <a:buSzPct val="45000"/>
              <a:buFont typeface="Wingdings" charset="2"/>
              <a:buChar char=""/>
            </a:pPr>
            <a:r>
              <a:rPr lang="en-US" sz="2667" b="0" strike="noStrike" spc="-1">
                <a:solidFill>
                  <a:srgbClr val="000000"/>
                </a:solidFill>
                <a:latin typeface="Arial"/>
              </a:rPr>
              <a:t>Seventh Outline Level</a:t>
            </a:r>
          </a:p>
        </p:txBody>
      </p:sp>
    </p:spTree>
    <p:extLst>
      <p:ext uri="{BB962C8B-B14F-4D97-AF65-F5344CB8AC3E}">
        <p14:creationId xmlns:p14="http://schemas.microsoft.com/office/powerpoint/2010/main" val="982231973"/>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 id="2147483712" r:id="rId16"/>
    <p:sldLayoutId id="2147483714" r:id="rId17"/>
    <p:sldLayoutId id="2147483667" r:id="rId18"/>
    <p:sldLayoutId id="2147483688" r:id="rId19"/>
    <p:sldLayoutId id="2147483689" r:id="rId20"/>
    <p:sldLayoutId id="2147483690" r:id="rId21"/>
    <p:sldLayoutId id="2147483691" r:id="rId22"/>
    <p:sldLayoutId id="2147483674" r:id="rId23"/>
    <p:sldLayoutId id="2147483676" r:id="rId24"/>
    <p:sldLayoutId id="2147483677" r:id="rId25"/>
    <p:sldLayoutId id="2147483694" r:id="rId26"/>
    <p:sldLayoutId id="2147483678" r:id="rId27"/>
    <p:sldLayoutId id="2147483679" r:id="rId28"/>
    <p:sldLayoutId id="2147483681" r:id="rId29"/>
    <p:sldLayoutId id="2147483683" r:id="rId30"/>
    <p:sldLayoutId id="2147483682" r:id="rId31"/>
    <p:sldLayoutId id="2147483684" r:id="rId32"/>
    <p:sldLayoutId id="2147483685" r:id="rId33"/>
    <p:sldLayoutId id="2147483695" r:id="rId34"/>
  </p:sldLayoutIdLst>
  <p:txStyles>
    <p:titleStyle>
      <a:lvl1pPr algn="l" defTabSz="1219170" rtl="0" eaLnBrk="1" latinLnBrk="0" hangingPunct="1">
        <a:lnSpc>
          <a:spcPct val="90000"/>
        </a:lnSpc>
        <a:spcBef>
          <a:spcPct val="0"/>
        </a:spcBef>
        <a:buNone/>
        <a:defRPr sz="5867" kern="1200">
          <a:solidFill>
            <a:schemeClr val="tx1"/>
          </a:solidFill>
          <a:latin typeface="+mj-lt"/>
          <a:ea typeface="+mj-ea"/>
          <a:cs typeface="+mj-cs"/>
        </a:defRPr>
      </a:lvl1pPr>
    </p:titleStyle>
    <p:bodyStyle>
      <a:lvl1pPr marL="575986" indent="-431989" algn="l" defTabSz="1219170" rtl="0" eaLnBrk="1" latinLnBrk="0" hangingPunct="1">
        <a:lnSpc>
          <a:spcPct val="90000"/>
        </a:lnSpc>
        <a:spcBef>
          <a:spcPts val="1889"/>
        </a:spcBef>
        <a:buClr>
          <a:srgbClr val="000000"/>
        </a:buClr>
        <a:buSzPct val="45000"/>
        <a:buFont typeface="Wingdings" charset="2"/>
        <a:buChar char=""/>
        <a:defRPr sz="3733" kern="1200">
          <a:solidFill>
            <a:schemeClr val="tx1"/>
          </a:solidFill>
          <a:latin typeface="+mn-lt"/>
          <a:ea typeface="+mn-ea"/>
          <a:cs typeface="+mn-cs"/>
        </a:defRPr>
      </a:lvl1pPr>
      <a:lvl2pPr marL="914377" indent="-304792" algn="l" defTabSz="1219170" rtl="0" eaLnBrk="1" latinLnBrk="0" hangingPunct="1">
        <a:lnSpc>
          <a:spcPct val="90000"/>
        </a:lnSpc>
        <a:spcBef>
          <a:spcPts val="667"/>
        </a:spcBef>
        <a:buFont typeface="Arial" panose="020B0604020202020204" pitchFamily="34" charset="0"/>
        <a:buChar char="•"/>
        <a:defRPr sz="3200" kern="1200">
          <a:solidFill>
            <a:schemeClr val="tx1"/>
          </a:solidFill>
          <a:latin typeface="+mn-lt"/>
          <a:ea typeface="+mn-ea"/>
          <a:cs typeface="+mn-cs"/>
        </a:defRPr>
      </a:lvl2pPr>
      <a:lvl3pPr marL="1523962" indent="-304792" algn="l" defTabSz="1219170" rtl="0" eaLnBrk="1" latinLnBrk="0" hangingPunct="1">
        <a:lnSpc>
          <a:spcPct val="90000"/>
        </a:lnSpc>
        <a:spcBef>
          <a:spcPts val="667"/>
        </a:spcBef>
        <a:buFont typeface="Arial" panose="020B0604020202020204" pitchFamily="34" charset="0"/>
        <a:buChar char="•"/>
        <a:defRPr sz="2667" kern="1200">
          <a:solidFill>
            <a:schemeClr val="tx1"/>
          </a:solidFill>
          <a:latin typeface="+mn-lt"/>
          <a:ea typeface="+mn-ea"/>
          <a:cs typeface="+mn-cs"/>
        </a:defRPr>
      </a:lvl3pPr>
      <a:lvl4pPr marL="2133547"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4pPr>
      <a:lvl5pPr marL="274313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5pPr>
      <a:lvl6pPr marL="335271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pic>
        <p:nvPicPr>
          <p:cNvPr id="41" name="Google Shape;6;p1"/>
          <p:cNvPicPr/>
          <p:nvPr/>
        </p:nvPicPr>
        <p:blipFill>
          <a:blip r:embed="rId14"/>
          <a:stretch/>
        </p:blipFill>
        <p:spPr>
          <a:xfrm>
            <a:off x="7680" y="2880"/>
            <a:ext cx="12176160" cy="6852000"/>
          </a:xfrm>
          <a:prstGeom prst="rect">
            <a:avLst/>
          </a:prstGeom>
          <a:ln>
            <a:noFill/>
          </a:ln>
        </p:spPr>
      </p:pic>
      <p:pic>
        <p:nvPicPr>
          <p:cNvPr id="42" name="Google Shape;7;p1"/>
          <p:cNvPicPr/>
          <p:nvPr/>
        </p:nvPicPr>
        <p:blipFill>
          <a:blip r:embed="rId15"/>
          <a:stretch/>
        </p:blipFill>
        <p:spPr>
          <a:xfrm>
            <a:off x="-17280" y="-2880"/>
            <a:ext cx="12201600" cy="6857760"/>
          </a:xfrm>
          <a:prstGeom prst="rect">
            <a:avLst/>
          </a:prstGeom>
          <a:ln>
            <a:noFill/>
          </a:ln>
        </p:spPr>
      </p:pic>
      <p:pic>
        <p:nvPicPr>
          <p:cNvPr id="43" name="Google Shape;10;p1"/>
          <p:cNvPicPr/>
          <p:nvPr/>
        </p:nvPicPr>
        <p:blipFill>
          <a:blip r:embed="rId16"/>
          <a:stretch/>
        </p:blipFill>
        <p:spPr>
          <a:xfrm>
            <a:off x="9817920" y="198240"/>
            <a:ext cx="1993440" cy="494880"/>
          </a:xfrm>
          <a:prstGeom prst="rect">
            <a:avLst/>
          </a:prstGeom>
          <a:ln>
            <a:noFill/>
          </a:ln>
        </p:spPr>
      </p:pic>
      <p:sp>
        <p:nvSpPr>
          <p:cNvPr id="44" name="PlaceHolder 1"/>
          <p:cNvSpPr>
            <a:spLocks noGrp="1"/>
          </p:cNvSpPr>
          <p:nvPr>
            <p:ph type="title"/>
          </p:nvPr>
        </p:nvSpPr>
        <p:spPr>
          <a:xfrm>
            <a:off x="415680" y="98400"/>
            <a:ext cx="11360160" cy="763200"/>
          </a:xfrm>
          <a:prstGeom prst="rect">
            <a:avLst/>
          </a:prstGeom>
        </p:spPr>
        <p:txBody>
          <a:bodyPr tIns="91440" bIns="91440">
            <a:normAutofit/>
          </a:bodyPr>
          <a:lstStyle/>
          <a:p>
            <a:pPr algn="ctr"/>
            <a:r>
              <a:rPr lang="en-US" sz="3067" b="0" strike="noStrike" spc="-1">
                <a:solidFill>
                  <a:srgbClr val="000000"/>
                </a:solidFill>
                <a:latin typeface="Arial"/>
              </a:rPr>
              <a:t>Click to edit the title text format</a:t>
            </a:r>
          </a:p>
        </p:txBody>
      </p:sp>
      <p:sp>
        <p:nvSpPr>
          <p:cNvPr id="45" name="PlaceHolder 2"/>
          <p:cNvSpPr>
            <a:spLocks noGrp="1"/>
          </p:cNvSpPr>
          <p:nvPr>
            <p:ph type="body"/>
          </p:nvPr>
        </p:nvSpPr>
        <p:spPr>
          <a:xfrm>
            <a:off x="415680" y="1151520"/>
            <a:ext cx="11360160" cy="4554720"/>
          </a:xfrm>
          <a:prstGeom prst="rect">
            <a:avLst/>
          </a:prstGeom>
        </p:spPr>
        <p:txBody>
          <a:bodyPr tIns="91440" bIns="91440">
            <a:normAutofit/>
          </a:bodyPr>
          <a:lstStyle/>
          <a:p>
            <a:pPr marL="432000" indent="-324000" algn="ctr">
              <a:spcBef>
                <a:spcPts val="1417"/>
              </a:spcBef>
              <a:buClr>
                <a:srgbClr val="000000"/>
              </a:buClr>
              <a:buSzPct val="45000"/>
              <a:buFont typeface="Wingdings" charset="2"/>
              <a:buChar char=""/>
            </a:pPr>
            <a:r>
              <a:rPr lang="en-US" sz="2400" b="0" strike="noStrike" spc="-1">
                <a:solidFill>
                  <a:srgbClr val="000000"/>
                </a:solidFill>
                <a:latin typeface="Arial"/>
              </a:rPr>
              <a:t>Click to edit the outline text format</a:t>
            </a:r>
          </a:p>
          <a:p>
            <a:pPr marL="1151971" lvl="1" indent="-431989" algn="ctr">
              <a:spcBef>
                <a:spcPts val="1512"/>
              </a:spcBef>
              <a:buClr>
                <a:srgbClr val="000000"/>
              </a:buClr>
              <a:buSzPct val="75000"/>
              <a:buFont typeface="Symbol" charset="2"/>
              <a:buChar char=""/>
            </a:pPr>
            <a:r>
              <a:rPr lang="en-US" sz="2400" b="0" strike="noStrike" spc="-1">
                <a:solidFill>
                  <a:srgbClr val="000000"/>
                </a:solidFill>
                <a:latin typeface="Arial"/>
              </a:rPr>
              <a:t>Second Outline Level</a:t>
            </a:r>
          </a:p>
          <a:p>
            <a:pPr marL="1727957" lvl="2" indent="-383990" algn="ctr">
              <a:spcBef>
                <a:spcPts val="1133"/>
              </a:spcBef>
              <a:buClr>
                <a:srgbClr val="000000"/>
              </a:buClr>
              <a:buSzPct val="45000"/>
              <a:buFont typeface="Wingdings" charset="2"/>
              <a:buChar char=""/>
            </a:pPr>
            <a:r>
              <a:rPr lang="en-US" sz="2400" b="0" strike="noStrike" spc="-1">
                <a:solidFill>
                  <a:srgbClr val="000000"/>
                </a:solidFill>
                <a:latin typeface="Arial"/>
              </a:rPr>
              <a:t>Third Outline Level</a:t>
            </a:r>
          </a:p>
          <a:p>
            <a:pPr marL="2303942" lvl="3" indent="-287993" algn="ctr">
              <a:spcBef>
                <a:spcPts val="756"/>
              </a:spcBef>
              <a:buClr>
                <a:srgbClr val="000000"/>
              </a:buClr>
              <a:buSzPct val="75000"/>
              <a:buFont typeface="Symbol" charset="2"/>
              <a:buChar char=""/>
            </a:pPr>
            <a:r>
              <a:rPr lang="en-US" sz="2400" b="0" strike="noStrike" spc="-1">
                <a:solidFill>
                  <a:srgbClr val="000000"/>
                </a:solidFill>
                <a:latin typeface="Arial"/>
              </a:rPr>
              <a:t>Fourth Outline Level</a:t>
            </a:r>
          </a:p>
          <a:p>
            <a:pPr marL="2879928" lvl="4" indent="-287993" algn="ctr">
              <a:spcBef>
                <a:spcPts val="377"/>
              </a:spcBef>
              <a:buClr>
                <a:srgbClr val="000000"/>
              </a:buClr>
              <a:buSzPct val="45000"/>
              <a:buFont typeface="Wingdings" charset="2"/>
              <a:buChar char=""/>
            </a:pPr>
            <a:r>
              <a:rPr lang="en-US" sz="2400" b="0" strike="noStrike" spc="-1">
                <a:solidFill>
                  <a:srgbClr val="000000"/>
                </a:solidFill>
                <a:latin typeface="Arial"/>
              </a:rPr>
              <a:t>Fifth Outline Level</a:t>
            </a:r>
          </a:p>
          <a:p>
            <a:pPr marL="3455914" lvl="5" indent="-287993" algn="ctr">
              <a:spcBef>
                <a:spcPts val="377"/>
              </a:spcBef>
              <a:buClr>
                <a:srgbClr val="000000"/>
              </a:buClr>
              <a:buSzPct val="45000"/>
              <a:buFont typeface="Wingdings" charset="2"/>
              <a:buChar char=""/>
            </a:pPr>
            <a:r>
              <a:rPr lang="en-US" sz="2400" b="0" strike="noStrike" spc="-1">
                <a:solidFill>
                  <a:srgbClr val="000000"/>
                </a:solidFill>
                <a:latin typeface="Arial"/>
              </a:rPr>
              <a:t>Sixth Outline Level</a:t>
            </a:r>
          </a:p>
          <a:p>
            <a:pPr marL="4031899" lvl="6" indent="-287993" algn="ctr">
              <a:spcBef>
                <a:spcPts val="377"/>
              </a:spcBef>
              <a:buClr>
                <a:srgbClr val="000000"/>
              </a:buClr>
              <a:buSzPct val="45000"/>
              <a:buFont typeface="Wingdings" charset="2"/>
              <a:buChar char=""/>
            </a:pPr>
            <a:r>
              <a:rPr lang="en-US" sz="2400" b="0" strike="noStrike" spc="-1">
                <a:solidFill>
                  <a:srgbClr val="000000"/>
                </a:solidFill>
                <a:latin typeface="Arial"/>
              </a:rPr>
              <a:t>Seventh Outline Level</a:t>
            </a:r>
          </a:p>
        </p:txBody>
      </p:sp>
    </p:spTree>
    <p:extLst>
      <p:ext uri="{BB962C8B-B14F-4D97-AF65-F5344CB8AC3E}">
        <p14:creationId xmlns:p14="http://schemas.microsoft.com/office/powerpoint/2010/main" val="3716001822"/>
      </p:ext>
    </p:extLst>
  </p:cSld>
  <p:clrMap bg1="lt1" tx1="dk1" bg2="lt2" tx2="dk2" accent1="accent1" accent2="accent2" accent3="accent3" accent4="accent4" accent5="accent5" accent6="accent6" hlink="hlink" folHlink="folHlink"/>
  <p:sldLayoutIdLst>
    <p:sldLayoutId id="2147483716" r:id="rId1"/>
    <p:sldLayoutId id="2147483717" r:id="rId2"/>
    <p:sldLayoutId id="2147483718" r:id="rId3"/>
    <p:sldLayoutId id="2147483719" r:id="rId4"/>
    <p:sldLayoutId id="2147483720" r:id="rId5"/>
    <p:sldLayoutId id="2147483721" r:id="rId6"/>
    <p:sldLayoutId id="2147483722" r:id="rId7"/>
    <p:sldLayoutId id="2147483723" r:id="rId8"/>
    <p:sldLayoutId id="2147483724" r:id="rId9"/>
    <p:sldLayoutId id="2147483725" r:id="rId10"/>
    <p:sldLayoutId id="2147483726" r:id="rId11"/>
    <p:sldLayoutId id="2147483727" r:id="rId12"/>
  </p:sldLayoutIdLst>
  <p:txStyles>
    <p:titleStyle>
      <a:lvl1pPr algn="l" defTabSz="1219170" rtl="0" eaLnBrk="1" latinLnBrk="0" hangingPunct="1">
        <a:lnSpc>
          <a:spcPct val="90000"/>
        </a:lnSpc>
        <a:spcBef>
          <a:spcPct val="0"/>
        </a:spcBef>
        <a:buNone/>
        <a:defRPr sz="5867" kern="1200">
          <a:solidFill>
            <a:schemeClr val="tx1"/>
          </a:solidFill>
          <a:latin typeface="+mj-lt"/>
          <a:ea typeface="+mj-ea"/>
          <a:cs typeface="+mj-cs"/>
        </a:defRPr>
      </a:lvl1pPr>
    </p:titleStyle>
    <p:bodyStyle>
      <a:lvl1pPr marL="575986" indent="-431989" algn="ctr" defTabSz="1219170" rtl="0" eaLnBrk="1" latinLnBrk="0" hangingPunct="1">
        <a:lnSpc>
          <a:spcPct val="90000"/>
        </a:lnSpc>
        <a:spcBef>
          <a:spcPts val="1889"/>
        </a:spcBef>
        <a:buClr>
          <a:srgbClr val="000000"/>
        </a:buClr>
        <a:buSzPct val="45000"/>
        <a:buFont typeface="Wingdings" charset="2"/>
        <a:buChar char=""/>
        <a:defRPr sz="3733" kern="1200">
          <a:solidFill>
            <a:schemeClr val="tx1"/>
          </a:solidFill>
          <a:latin typeface="+mn-lt"/>
          <a:ea typeface="+mn-ea"/>
          <a:cs typeface="+mn-cs"/>
        </a:defRPr>
      </a:lvl1pPr>
      <a:lvl2pPr marL="914377" indent="-304792" algn="l" defTabSz="1219170" rtl="0" eaLnBrk="1" latinLnBrk="0" hangingPunct="1">
        <a:lnSpc>
          <a:spcPct val="90000"/>
        </a:lnSpc>
        <a:spcBef>
          <a:spcPts val="667"/>
        </a:spcBef>
        <a:buFont typeface="Arial" panose="020B0604020202020204" pitchFamily="34" charset="0"/>
        <a:buChar char="•"/>
        <a:defRPr sz="3200" kern="1200">
          <a:solidFill>
            <a:schemeClr val="tx1"/>
          </a:solidFill>
          <a:latin typeface="+mn-lt"/>
          <a:ea typeface="+mn-ea"/>
          <a:cs typeface="+mn-cs"/>
        </a:defRPr>
      </a:lvl2pPr>
      <a:lvl3pPr marL="1523962" indent="-304792" algn="l" defTabSz="1219170" rtl="0" eaLnBrk="1" latinLnBrk="0" hangingPunct="1">
        <a:lnSpc>
          <a:spcPct val="90000"/>
        </a:lnSpc>
        <a:spcBef>
          <a:spcPts val="667"/>
        </a:spcBef>
        <a:buFont typeface="Arial" panose="020B0604020202020204" pitchFamily="34" charset="0"/>
        <a:buChar char="•"/>
        <a:defRPr sz="2667" kern="1200">
          <a:solidFill>
            <a:schemeClr val="tx1"/>
          </a:solidFill>
          <a:latin typeface="+mn-lt"/>
          <a:ea typeface="+mn-ea"/>
          <a:cs typeface="+mn-cs"/>
        </a:defRPr>
      </a:lvl3pPr>
      <a:lvl4pPr marL="2133547"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4pPr>
      <a:lvl5pPr marL="274313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5pPr>
      <a:lvl6pPr marL="335271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pic>
        <p:nvPicPr>
          <p:cNvPr id="82" name="Google Shape;6;p1"/>
          <p:cNvPicPr/>
          <p:nvPr/>
        </p:nvPicPr>
        <p:blipFill>
          <a:blip r:embed="rId14"/>
          <a:stretch/>
        </p:blipFill>
        <p:spPr>
          <a:xfrm>
            <a:off x="7680" y="2880"/>
            <a:ext cx="12176160" cy="6852000"/>
          </a:xfrm>
          <a:prstGeom prst="rect">
            <a:avLst/>
          </a:prstGeom>
          <a:ln>
            <a:noFill/>
          </a:ln>
        </p:spPr>
      </p:pic>
      <p:pic>
        <p:nvPicPr>
          <p:cNvPr id="83" name="Google Shape;7;p1"/>
          <p:cNvPicPr/>
          <p:nvPr/>
        </p:nvPicPr>
        <p:blipFill>
          <a:blip r:embed="rId15"/>
          <a:stretch/>
        </p:blipFill>
        <p:spPr>
          <a:xfrm>
            <a:off x="-17280" y="-2880"/>
            <a:ext cx="12201600" cy="6857760"/>
          </a:xfrm>
          <a:prstGeom prst="rect">
            <a:avLst/>
          </a:prstGeom>
          <a:ln>
            <a:noFill/>
          </a:ln>
        </p:spPr>
      </p:pic>
      <p:pic>
        <p:nvPicPr>
          <p:cNvPr id="84" name="Google Shape;10;p1"/>
          <p:cNvPicPr/>
          <p:nvPr/>
        </p:nvPicPr>
        <p:blipFill>
          <a:blip r:embed="rId16"/>
          <a:stretch/>
        </p:blipFill>
        <p:spPr>
          <a:xfrm>
            <a:off x="9817920" y="198240"/>
            <a:ext cx="1993440" cy="494880"/>
          </a:xfrm>
          <a:prstGeom prst="rect">
            <a:avLst/>
          </a:prstGeom>
          <a:ln>
            <a:noFill/>
          </a:ln>
        </p:spPr>
      </p:pic>
      <p:sp>
        <p:nvSpPr>
          <p:cNvPr id="85" name="PlaceHolder 1"/>
          <p:cNvSpPr>
            <a:spLocks noGrp="1"/>
          </p:cNvSpPr>
          <p:nvPr>
            <p:ph type="title"/>
          </p:nvPr>
        </p:nvSpPr>
        <p:spPr>
          <a:xfrm>
            <a:off x="415680" y="103200"/>
            <a:ext cx="3743520" cy="741600"/>
          </a:xfrm>
          <a:prstGeom prst="rect">
            <a:avLst/>
          </a:prstGeom>
        </p:spPr>
        <p:txBody>
          <a:bodyPr tIns="91440" bIns="91440" anchor="b">
            <a:normAutofit fontScale="42000"/>
          </a:bodyPr>
          <a:lstStyle/>
          <a:p>
            <a:pPr algn="ctr"/>
            <a:r>
              <a:rPr lang="en-US" sz="3067" b="0" strike="noStrike" spc="-1">
                <a:solidFill>
                  <a:srgbClr val="000000"/>
                </a:solidFill>
                <a:latin typeface="Arial"/>
              </a:rPr>
              <a:t>Click to edit the title text format</a:t>
            </a:r>
          </a:p>
        </p:txBody>
      </p:sp>
      <p:sp>
        <p:nvSpPr>
          <p:cNvPr id="86" name="PlaceHolder 2"/>
          <p:cNvSpPr>
            <a:spLocks noGrp="1"/>
          </p:cNvSpPr>
          <p:nvPr>
            <p:ph type="body"/>
          </p:nvPr>
        </p:nvSpPr>
        <p:spPr>
          <a:xfrm>
            <a:off x="415680" y="1128480"/>
            <a:ext cx="5565120" cy="4238880"/>
          </a:xfrm>
          <a:prstGeom prst="rect">
            <a:avLst/>
          </a:prstGeom>
        </p:spPr>
        <p:txBody>
          <a:bodyPr tIns="91440" bIns="91440">
            <a:normAutofit/>
          </a:bodyPr>
          <a:lstStyle/>
          <a:p>
            <a:pPr marL="432000" indent="-324000" algn="ctr">
              <a:spcBef>
                <a:spcPts val="1417"/>
              </a:spcBef>
              <a:buClr>
                <a:srgbClr val="000000"/>
              </a:buClr>
              <a:buSzPct val="45000"/>
              <a:buFont typeface="Wingdings" charset="2"/>
              <a:buChar char=""/>
            </a:pPr>
            <a:r>
              <a:rPr lang="en-US" sz="1600" b="0" strike="noStrike" spc="-1">
                <a:solidFill>
                  <a:srgbClr val="000000"/>
                </a:solidFill>
                <a:latin typeface="Arial"/>
              </a:rPr>
              <a:t>Click to edit the outline text format</a:t>
            </a:r>
          </a:p>
          <a:p>
            <a:pPr marL="1151971" lvl="1" indent="-431989" algn="ctr">
              <a:spcBef>
                <a:spcPts val="1512"/>
              </a:spcBef>
              <a:buClr>
                <a:srgbClr val="000000"/>
              </a:buClr>
              <a:buSzPct val="75000"/>
              <a:buFont typeface="Symbol" charset="2"/>
              <a:buChar char=""/>
            </a:pPr>
            <a:r>
              <a:rPr lang="en-US" sz="1600" b="0" strike="noStrike" spc="-1">
                <a:solidFill>
                  <a:srgbClr val="000000"/>
                </a:solidFill>
                <a:latin typeface="Arial"/>
              </a:rPr>
              <a:t>Second Outline Level</a:t>
            </a:r>
          </a:p>
          <a:p>
            <a:pPr marL="1727957" lvl="2" indent="-383990" algn="ctr">
              <a:spcBef>
                <a:spcPts val="1133"/>
              </a:spcBef>
              <a:buClr>
                <a:srgbClr val="000000"/>
              </a:buClr>
              <a:buSzPct val="45000"/>
              <a:buFont typeface="Wingdings" charset="2"/>
              <a:buChar char=""/>
            </a:pPr>
            <a:r>
              <a:rPr lang="en-US" sz="1600" b="0" strike="noStrike" spc="-1">
                <a:solidFill>
                  <a:srgbClr val="000000"/>
                </a:solidFill>
                <a:latin typeface="Arial"/>
              </a:rPr>
              <a:t>Third Outline Level</a:t>
            </a:r>
          </a:p>
          <a:p>
            <a:pPr marL="2303942" lvl="3" indent="-287993" algn="ctr">
              <a:spcBef>
                <a:spcPts val="756"/>
              </a:spcBef>
              <a:buClr>
                <a:srgbClr val="000000"/>
              </a:buClr>
              <a:buSzPct val="75000"/>
              <a:buFont typeface="Symbol" charset="2"/>
              <a:buChar char=""/>
            </a:pPr>
            <a:r>
              <a:rPr lang="en-US" sz="1600" b="0" strike="noStrike" spc="-1">
                <a:solidFill>
                  <a:srgbClr val="000000"/>
                </a:solidFill>
                <a:latin typeface="Arial"/>
              </a:rPr>
              <a:t>Fourth Outline Level</a:t>
            </a:r>
          </a:p>
          <a:p>
            <a:pPr marL="2879928" lvl="4" indent="-287993" algn="ctr">
              <a:spcBef>
                <a:spcPts val="377"/>
              </a:spcBef>
              <a:buClr>
                <a:srgbClr val="000000"/>
              </a:buClr>
              <a:buSzPct val="45000"/>
              <a:buFont typeface="Wingdings" charset="2"/>
              <a:buChar char=""/>
            </a:pPr>
            <a:r>
              <a:rPr lang="en-US" sz="1600" b="0" strike="noStrike" spc="-1">
                <a:solidFill>
                  <a:srgbClr val="000000"/>
                </a:solidFill>
                <a:latin typeface="Arial"/>
              </a:rPr>
              <a:t>Fifth Outline Level</a:t>
            </a:r>
          </a:p>
          <a:p>
            <a:pPr marL="3455914" lvl="5" indent="-287993" algn="ctr">
              <a:spcBef>
                <a:spcPts val="377"/>
              </a:spcBef>
              <a:buClr>
                <a:srgbClr val="000000"/>
              </a:buClr>
              <a:buSzPct val="45000"/>
              <a:buFont typeface="Wingdings" charset="2"/>
              <a:buChar char=""/>
            </a:pPr>
            <a:r>
              <a:rPr lang="en-US" sz="1600" b="0" strike="noStrike" spc="-1">
                <a:solidFill>
                  <a:srgbClr val="000000"/>
                </a:solidFill>
                <a:latin typeface="Arial"/>
              </a:rPr>
              <a:t>Sixth Outline Level</a:t>
            </a:r>
          </a:p>
          <a:p>
            <a:pPr marL="4031899" lvl="6" indent="-287993" algn="ctr">
              <a:spcBef>
                <a:spcPts val="377"/>
              </a:spcBef>
              <a:buClr>
                <a:srgbClr val="000000"/>
              </a:buClr>
              <a:buSzPct val="45000"/>
              <a:buFont typeface="Wingdings" charset="2"/>
              <a:buChar char=""/>
            </a:pPr>
            <a:r>
              <a:rPr lang="en-US" sz="1600" b="0" strike="noStrike" spc="-1">
                <a:solidFill>
                  <a:srgbClr val="000000"/>
                </a:solidFill>
                <a:latin typeface="Arial"/>
              </a:rPr>
              <a:t>Seventh Outline Level</a:t>
            </a:r>
          </a:p>
        </p:txBody>
      </p:sp>
      <p:sp>
        <p:nvSpPr>
          <p:cNvPr id="87" name="PlaceHolder 3"/>
          <p:cNvSpPr>
            <a:spLocks noGrp="1"/>
          </p:cNvSpPr>
          <p:nvPr>
            <p:ph type="body"/>
          </p:nvPr>
        </p:nvSpPr>
        <p:spPr>
          <a:xfrm>
            <a:off x="6210720" y="1128480"/>
            <a:ext cx="5565120" cy="4238880"/>
          </a:xfrm>
          <a:prstGeom prst="rect">
            <a:avLst/>
          </a:prstGeom>
        </p:spPr>
        <p:txBody>
          <a:bodyPr tIns="91440" bIns="91440">
            <a:normAutofit/>
          </a:bodyPr>
          <a:lstStyle/>
          <a:p>
            <a:pPr marL="432000" indent="-324000" algn="ctr">
              <a:spcBef>
                <a:spcPts val="1417"/>
              </a:spcBef>
              <a:buClr>
                <a:srgbClr val="000000"/>
              </a:buClr>
              <a:buSzPct val="45000"/>
              <a:buFont typeface="Wingdings" charset="2"/>
              <a:buChar char=""/>
            </a:pPr>
            <a:r>
              <a:rPr lang="en-US" sz="1600" b="0" strike="noStrike" spc="-1">
                <a:solidFill>
                  <a:srgbClr val="000000"/>
                </a:solidFill>
                <a:latin typeface="Arial"/>
              </a:rPr>
              <a:t>Click to edit the outline text format</a:t>
            </a:r>
          </a:p>
          <a:p>
            <a:pPr marL="1151971" lvl="1" indent="-431989" algn="ctr">
              <a:spcBef>
                <a:spcPts val="1512"/>
              </a:spcBef>
              <a:buClr>
                <a:srgbClr val="000000"/>
              </a:buClr>
              <a:buSzPct val="75000"/>
              <a:buFont typeface="Symbol" charset="2"/>
              <a:buChar char=""/>
            </a:pPr>
            <a:r>
              <a:rPr lang="en-US" sz="1600" b="0" strike="noStrike" spc="-1">
                <a:solidFill>
                  <a:srgbClr val="000000"/>
                </a:solidFill>
                <a:latin typeface="Arial"/>
              </a:rPr>
              <a:t>Second Outline Level</a:t>
            </a:r>
          </a:p>
          <a:p>
            <a:pPr marL="1727957" lvl="2" indent="-383990" algn="ctr">
              <a:spcBef>
                <a:spcPts val="1133"/>
              </a:spcBef>
              <a:buClr>
                <a:srgbClr val="000000"/>
              </a:buClr>
              <a:buSzPct val="45000"/>
              <a:buFont typeface="Wingdings" charset="2"/>
              <a:buChar char=""/>
            </a:pPr>
            <a:r>
              <a:rPr lang="en-US" sz="1600" b="0" strike="noStrike" spc="-1">
                <a:solidFill>
                  <a:srgbClr val="000000"/>
                </a:solidFill>
                <a:latin typeface="Arial"/>
              </a:rPr>
              <a:t>Third Outline Level</a:t>
            </a:r>
          </a:p>
          <a:p>
            <a:pPr marL="2303942" lvl="3" indent="-287993" algn="ctr">
              <a:spcBef>
                <a:spcPts val="756"/>
              </a:spcBef>
              <a:buClr>
                <a:srgbClr val="000000"/>
              </a:buClr>
              <a:buSzPct val="75000"/>
              <a:buFont typeface="Symbol" charset="2"/>
              <a:buChar char=""/>
            </a:pPr>
            <a:r>
              <a:rPr lang="en-US" sz="1600" b="0" strike="noStrike" spc="-1">
                <a:solidFill>
                  <a:srgbClr val="000000"/>
                </a:solidFill>
                <a:latin typeface="Arial"/>
              </a:rPr>
              <a:t>Fourth Outline Level</a:t>
            </a:r>
          </a:p>
          <a:p>
            <a:pPr marL="2879928" lvl="4" indent="-287993" algn="ctr">
              <a:spcBef>
                <a:spcPts val="377"/>
              </a:spcBef>
              <a:buClr>
                <a:srgbClr val="000000"/>
              </a:buClr>
              <a:buSzPct val="45000"/>
              <a:buFont typeface="Wingdings" charset="2"/>
              <a:buChar char=""/>
            </a:pPr>
            <a:r>
              <a:rPr lang="en-US" sz="1600" b="0" strike="noStrike" spc="-1">
                <a:solidFill>
                  <a:srgbClr val="000000"/>
                </a:solidFill>
                <a:latin typeface="Arial"/>
              </a:rPr>
              <a:t>Fifth Outline Level</a:t>
            </a:r>
          </a:p>
          <a:p>
            <a:pPr marL="3455914" lvl="5" indent="-287993" algn="ctr">
              <a:spcBef>
                <a:spcPts val="377"/>
              </a:spcBef>
              <a:buClr>
                <a:srgbClr val="000000"/>
              </a:buClr>
              <a:buSzPct val="45000"/>
              <a:buFont typeface="Wingdings" charset="2"/>
              <a:buChar char=""/>
            </a:pPr>
            <a:r>
              <a:rPr lang="en-US" sz="1600" b="0" strike="noStrike" spc="-1">
                <a:solidFill>
                  <a:srgbClr val="000000"/>
                </a:solidFill>
                <a:latin typeface="Arial"/>
              </a:rPr>
              <a:t>Sixth Outline Level</a:t>
            </a:r>
          </a:p>
          <a:p>
            <a:pPr marL="4031899" lvl="6" indent="-287993" algn="ctr">
              <a:spcBef>
                <a:spcPts val="377"/>
              </a:spcBef>
              <a:buClr>
                <a:srgbClr val="000000"/>
              </a:buClr>
              <a:buSzPct val="45000"/>
              <a:buFont typeface="Wingdings" charset="2"/>
              <a:buChar char=""/>
            </a:pPr>
            <a:r>
              <a:rPr lang="en-US" sz="1600" b="0" strike="noStrike" spc="-1">
                <a:solidFill>
                  <a:srgbClr val="000000"/>
                </a:solidFill>
                <a:latin typeface="Arial"/>
              </a:rPr>
              <a:t>Seventh Outline Level</a:t>
            </a:r>
          </a:p>
        </p:txBody>
      </p:sp>
    </p:spTree>
    <p:extLst>
      <p:ext uri="{BB962C8B-B14F-4D97-AF65-F5344CB8AC3E}">
        <p14:creationId xmlns:p14="http://schemas.microsoft.com/office/powerpoint/2010/main" val="1494717949"/>
      </p:ext>
    </p:extLst>
  </p:cSld>
  <p:clrMap bg1="lt1" tx1="dk1" bg2="lt2" tx2="dk2" accent1="accent1" accent2="accent2" accent3="accent3" accent4="accent4" accent5="accent5" accent6="accent6" hlink="hlink" folHlink="folHlink"/>
  <p:sldLayoutIdLst>
    <p:sldLayoutId id="2147483729" r:id="rId1"/>
    <p:sldLayoutId id="2147483730" r:id="rId2"/>
    <p:sldLayoutId id="2147483731" r:id="rId3"/>
    <p:sldLayoutId id="2147483732" r:id="rId4"/>
    <p:sldLayoutId id="2147483733" r:id="rId5"/>
    <p:sldLayoutId id="2147483734" r:id="rId6"/>
    <p:sldLayoutId id="2147483735" r:id="rId7"/>
    <p:sldLayoutId id="2147483736" r:id="rId8"/>
    <p:sldLayoutId id="2147483737" r:id="rId9"/>
    <p:sldLayoutId id="2147483738" r:id="rId10"/>
    <p:sldLayoutId id="2147483739" r:id="rId11"/>
    <p:sldLayoutId id="2147483740" r:id="rId12"/>
  </p:sldLayoutIdLst>
  <p:txStyles>
    <p:titleStyle>
      <a:lvl1pPr algn="l" defTabSz="1219170" rtl="0" eaLnBrk="1" latinLnBrk="0" hangingPunct="1">
        <a:lnSpc>
          <a:spcPct val="90000"/>
        </a:lnSpc>
        <a:spcBef>
          <a:spcPct val="0"/>
        </a:spcBef>
        <a:buNone/>
        <a:defRPr sz="5867" kern="1200">
          <a:solidFill>
            <a:schemeClr val="tx1"/>
          </a:solidFill>
          <a:latin typeface="+mj-lt"/>
          <a:ea typeface="+mj-ea"/>
          <a:cs typeface="+mj-cs"/>
        </a:defRPr>
      </a:lvl1pPr>
    </p:titleStyle>
    <p:bodyStyle>
      <a:lvl1pPr marL="575986" indent="-431989" algn="ctr" defTabSz="1219170" rtl="0" eaLnBrk="1" latinLnBrk="0" hangingPunct="1">
        <a:lnSpc>
          <a:spcPct val="90000"/>
        </a:lnSpc>
        <a:spcBef>
          <a:spcPts val="1889"/>
        </a:spcBef>
        <a:buClr>
          <a:srgbClr val="000000"/>
        </a:buClr>
        <a:buSzPct val="45000"/>
        <a:buFont typeface="Wingdings" charset="2"/>
        <a:buChar char=""/>
        <a:defRPr sz="3733" kern="1200">
          <a:solidFill>
            <a:schemeClr val="tx1"/>
          </a:solidFill>
          <a:latin typeface="+mn-lt"/>
          <a:ea typeface="+mn-ea"/>
          <a:cs typeface="+mn-cs"/>
        </a:defRPr>
      </a:lvl1pPr>
      <a:lvl2pPr marL="914377" indent="-304792" algn="l" defTabSz="1219170" rtl="0" eaLnBrk="1" latinLnBrk="0" hangingPunct="1">
        <a:lnSpc>
          <a:spcPct val="90000"/>
        </a:lnSpc>
        <a:spcBef>
          <a:spcPts val="667"/>
        </a:spcBef>
        <a:buFont typeface="Arial" panose="020B0604020202020204" pitchFamily="34" charset="0"/>
        <a:buChar char="•"/>
        <a:defRPr sz="3200" kern="1200">
          <a:solidFill>
            <a:schemeClr val="tx1"/>
          </a:solidFill>
          <a:latin typeface="+mn-lt"/>
          <a:ea typeface="+mn-ea"/>
          <a:cs typeface="+mn-cs"/>
        </a:defRPr>
      </a:lvl2pPr>
      <a:lvl3pPr marL="1523962" indent="-304792" algn="l" defTabSz="1219170" rtl="0" eaLnBrk="1" latinLnBrk="0" hangingPunct="1">
        <a:lnSpc>
          <a:spcPct val="90000"/>
        </a:lnSpc>
        <a:spcBef>
          <a:spcPts val="667"/>
        </a:spcBef>
        <a:buFont typeface="Arial" panose="020B0604020202020204" pitchFamily="34" charset="0"/>
        <a:buChar char="•"/>
        <a:defRPr sz="2667" kern="1200">
          <a:solidFill>
            <a:schemeClr val="tx1"/>
          </a:solidFill>
          <a:latin typeface="+mn-lt"/>
          <a:ea typeface="+mn-ea"/>
          <a:cs typeface="+mn-cs"/>
        </a:defRPr>
      </a:lvl3pPr>
      <a:lvl4pPr marL="2133547"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4pPr>
      <a:lvl5pPr marL="274313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5pPr>
      <a:lvl6pPr marL="335271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xml"/><Relationship Id="rId4" Type="http://schemas.openxmlformats.org/officeDocument/2006/relationships/image" Target="../media/image19.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240.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24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xml"/><Relationship Id="rId5" Type="http://schemas.openxmlformats.org/officeDocument/2006/relationships/image" Target="../media/image35.png"/><Relationship Id="rId4" Type="http://schemas.openxmlformats.org/officeDocument/2006/relationships/image" Target="../media/image34.png"/></Relationships>
</file>

<file path=ppt/slides/_rels/slide2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270.png"/><Relationship Id="rId1" Type="http://schemas.openxmlformats.org/officeDocument/2006/relationships/slideLayout" Target="../slideLayouts/slideLayout1.xml"/><Relationship Id="rId4" Type="http://schemas.openxmlformats.org/officeDocument/2006/relationships/image" Target="../media/image43.png"/></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270.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oogle Shape;33;p9">
            <a:extLst>
              <a:ext uri="{FF2B5EF4-FFF2-40B4-BE49-F238E27FC236}">
                <a16:creationId xmlns:a16="http://schemas.microsoft.com/office/drawing/2014/main" id="{B32F33F7-F249-6E8F-4A1E-E93B10613FA1}"/>
              </a:ext>
            </a:extLst>
          </p:cNvPr>
          <p:cNvPicPr/>
          <p:nvPr/>
        </p:nvPicPr>
        <p:blipFill>
          <a:blip r:embed="rId2"/>
          <a:stretch/>
        </p:blipFill>
        <p:spPr>
          <a:xfrm>
            <a:off x="124286" y="843378"/>
            <a:ext cx="11922711" cy="5930283"/>
          </a:xfrm>
          <a:prstGeom prst="rect">
            <a:avLst/>
          </a:prstGeom>
          <a:ln>
            <a:noFill/>
          </a:ln>
        </p:spPr>
      </p:pic>
      <p:pic>
        <p:nvPicPr>
          <p:cNvPr id="4" name="Google Shape;34;p9">
            <a:extLst>
              <a:ext uri="{FF2B5EF4-FFF2-40B4-BE49-F238E27FC236}">
                <a16:creationId xmlns:a16="http://schemas.microsoft.com/office/drawing/2014/main" id="{140E03E5-9453-3EE0-2548-A1B583255CDA}"/>
              </a:ext>
            </a:extLst>
          </p:cNvPr>
          <p:cNvPicPr/>
          <p:nvPr/>
        </p:nvPicPr>
        <p:blipFill>
          <a:blip r:embed="rId3"/>
          <a:stretch/>
        </p:blipFill>
        <p:spPr>
          <a:xfrm>
            <a:off x="5709806" y="1608774"/>
            <a:ext cx="3914730" cy="856375"/>
          </a:xfrm>
          <a:prstGeom prst="rect">
            <a:avLst/>
          </a:prstGeom>
          <a:ln>
            <a:noFill/>
          </a:ln>
        </p:spPr>
      </p:pic>
      <p:sp>
        <p:nvSpPr>
          <p:cNvPr id="5" name="CustomShape 1">
            <a:extLst>
              <a:ext uri="{FF2B5EF4-FFF2-40B4-BE49-F238E27FC236}">
                <a16:creationId xmlns:a16="http://schemas.microsoft.com/office/drawing/2014/main" id="{377607F9-1A8E-7458-78F2-681CA883E787}"/>
              </a:ext>
            </a:extLst>
          </p:cNvPr>
          <p:cNvSpPr/>
          <p:nvPr/>
        </p:nvSpPr>
        <p:spPr>
          <a:xfrm>
            <a:off x="4040761" y="2420512"/>
            <a:ext cx="6751771" cy="1877437"/>
          </a:xfrm>
          <a:prstGeom prst="rect">
            <a:avLst/>
          </a:prstGeom>
          <a:noFill/>
          <a:ln>
            <a:noFill/>
          </a:ln>
        </p:spPr>
        <p:style>
          <a:lnRef idx="0">
            <a:scrgbClr r="0" g="0" b="0"/>
          </a:lnRef>
          <a:fillRef idx="0">
            <a:scrgbClr r="0" g="0" b="0"/>
          </a:fillRef>
          <a:effectRef idx="0">
            <a:scrgbClr r="0" g="0" b="0"/>
          </a:effectRef>
          <a:fontRef idx="minor"/>
        </p:style>
        <p:txBody>
          <a:bodyPr wrap="square">
            <a:spAutoFit/>
          </a:bodyPr>
          <a:lstStyle/>
          <a:p>
            <a:pPr algn="ctr"/>
            <a:r>
              <a:rPr lang="en-US" sz="1600" b="1" dirty="0">
                <a:solidFill>
                  <a:srgbClr val="0098A3"/>
                </a:solidFill>
                <a:latin typeface="CastleT" panose="020E0602050706020204" pitchFamily="34" charset="0"/>
              </a:rPr>
              <a:t>Department of IT Engineering</a:t>
            </a:r>
          </a:p>
          <a:p>
            <a:pPr algn="ctr"/>
            <a:endParaRPr lang="en-US" sz="1600" b="1" dirty="0">
              <a:solidFill>
                <a:srgbClr val="0098A3"/>
              </a:solidFill>
              <a:latin typeface="CastleT" panose="020E0602050706020204" pitchFamily="34" charset="0"/>
            </a:endParaRPr>
          </a:p>
          <a:p>
            <a:pPr algn="ctr"/>
            <a:r>
              <a:rPr lang="en-US" sz="1600" b="1" dirty="0">
                <a:solidFill>
                  <a:srgbClr val="0098A3"/>
                </a:solidFill>
                <a:latin typeface="CastleT" panose="020E0602050706020204" pitchFamily="34" charset="0"/>
              </a:rPr>
              <a:t>Chapter 5</a:t>
            </a:r>
          </a:p>
          <a:p>
            <a:pPr algn="ctr"/>
            <a:r>
              <a:rPr lang="en-US" sz="1600" b="1" dirty="0">
                <a:solidFill>
                  <a:srgbClr val="0098A3"/>
                </a:solidFill>
                <a:latin typeface="CastleT" panose="020E0602050706020204" pitchFamily="34" charset="0"/>
              </a:rPr>
              <a:t>Greedy Algorithms</a:t>
            </a:r>
          </a:p>
          <a:p>
            <a:pPr algn="ctr"/>
            <a:endParaRPr lang="en-US" sz="1600" b="1" dirty="0">
              <a:solidFill>
                <a:srgbClr val="0098A3"/>
              </a:solidFill>
              <a:latin typeface="CastleT" panose="020E0602050706020204" pitchFamily="34" charset="0"/>
            </a:endParaRPr>
          </a:p>
          <a:p>
            <a:pPr algn="ctr"/>
            <a:r>
              <a:rPr lang="en-IN" sz="1600" b="1" dirty="0">
                <a:solidFill>
                  <a:schemeClr val="accent5">
                    <a:lumMod val="50000"/>
                  </a:schemeClr>
                </a:solidFill>
                <a:latin typeface="CastleT" panose="020E0602050706020204"/>
              </a:rPr>
              <a:t>Subject Code: </a:t>
            </a:r>
            <a:r>
              <a:rPr lang="en-IN" sz="1600" b="1" i="0" u="none" strike="noStrike" baseline="0" dirty="0">
                <a:solidFill>
                  <a:schemeClr val="accent5">
                    <a:lumMod val="50000"/>
                  </a:schemeClr>
                </a:solidFill>
                <a:latin typeface="Cambria-Bold"/>
              </a:rPr>
              <a:t>01CE0503</a:t>
            </a:r>
            <a:endParaRPr lang="en-IN" sz="1600" b="1" dirty="0">
              <a:solidFill>
                <a:schemeClr val="accent5">
                  <a:lumMod val="50000"/>
                </a:schemeClr>
              </a:solidFill>
              <a:latin typeface="CastleT" panose="020E0602050706020204"/>
            </a:endParaRPr>
          </a:p>
          <a:p>
            <a:pPr algn="ctr"/>
            <a:r>
              <a:rPr lang="en-IN" sz="2000" b="1" dirty="0">
                <a:solidFill>
                  <a:schemeClr val="accent2">
                    <a:lumMod val="90000"/>
                    <a:lumOff val="10000"/>
                  </a:schemeClr>
                </a:solidFill>
                <a:latin typeface="CastleT" panose="020E0602050706020204"/>
              </a:rPr>
              <a:t>D</a:t>
            </a:r>
            <a:r>
              <a:rPr lang="en-US" sz="2000" b="1" dirty="0">
                <a:solidFill>
                  <a:schemeClr val="accent2">
                    <a:lumMod val="90000"/>
                    <a:lumOff val="10000"/>
                  </a:schemeClr>
                </a:solidFill>
                <a:latin typeface="CastleT" panose="020E0602050706020204"/>
              </a:rPr>
              <a:t>esign and Analysis of Algorithm (DAA)</a:t>
            </a:r>
            <a:endParaRPr lang="en-IN" sz="2000" b="1" dirty="0">
              <a:solidFill>
                <a:schemeClr val="accent2">
                  <a:lumMod val="90000"/>
                  <a:lumOff val="10000"/>
                </a:schemeClr>
              </a:solidFill>
              <a:latin typeface="CastleT" panose="020E0602050706020204"/>
            </a:endParaRPr>
          </a:p>
        </p:txBody>
      </p:sp>
      <p:pic>
        <p:nvPicPr>
          <p:cNvPr id="6" name="Picture 5">
            <a:extLst>
              <a:ext uri="{FF2B5EF4-FFF2-40B4-BE49-F238E27FC236}">
                <a16:creationId xmlns:a16="http://schemas.microsoft.com/office/drawing/2014/main" id="{6942938B-75EC-A6F4-A589-7D57C2E35BB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42760" y="4484949"/>
            <a:ext cx="1075143" cy="1363910"/>
          </a:xfrm>
          <a:prstGeom prst="ellipse">
            <a:avLst/>
          </a:prstGeom>
          <a:ln w="190500" cap="rnd">
            <a:solidFill>
              <a:srgbClr val="C8C6BD"/>
            </a:solid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p:spPr>
      </p:pic>
      <p:sp>
        <p:nvSpPr>
          <p:cNvPr id="7" name="TextBox 6">
            <a:extLst>
              <a:ext uri="{FF2B5EF4-FFF2-40B4-BE49-F238E27FC236}">
                <a16:creationId xmlns:a16="http://schemas.microsoft.com/office/drawing/2014/main" id="{9D224CF9-E4EF-0F99-4FB5-08266122DC6E}"/>
              </a:ext>
            </a:extLst>
          </p:cNvPr>
          <p:cNvSpPr txBox="1"/>
          <p:nvPr/>
        </p:nvSpPr>
        <p:spPr>
          <a:xfrm>
            <a:off x="8374506" y="5787691"/>
            <a:ext cx="1889273" cy="261610"/>
          </a:xfrm>
          <a:prstGeom prst="rect">
            <a:avLst/>
          </a:prstGeom>
          <a:noFill/>
        </p:spPr>
        <p:txBody>
          <a:bodyPr wrap="square">
            <a:spAutoFit/>
          </a:bodyPr>
          <a:lstStyle/>
          <a:p>
            <a:r>
              <a:rPr lang="en-IN" sz="1100" b="1" dirty="0">
                <a:latin typeface="Arial Rounded MT Bold" panose="020F0704030504030204" pitchFamily="34" charset="0"/>
              </a:rPr>
              <a:t>Prof. Yatri Davda</a:t>
            </a:r>
          </a:p>
        </p:txBody>
      </p:sp>
    </p:spTree>
    <p:extLst>
      <p:ext uri="{BB962C8B-B14F-4D97-AF65-F5344CB8AC3E}">
        <p14:creationId xmlns:p14="http://schemas.microsoft.com/office/powerpoint/2010/main" val="1535329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0"/>
            <a:ext cx="12192000" cy="711200"/>
          </a:xfrm>
        </p:spPr>
        <p:txBody>
          <a:bodyPr>
            <a:normAutofit fontScale="90000"/>
          </a:bodyPr>
          <a:lstStyle/>
          <a:p>
            <a:r>
              <a:rPr lang="en-US"/>
              <a:t>Fractional Knapsack Problem - Greedy Solution</a:t>
            </a:r>
          </a:p>
        </p:txBody>
      </p:sp>
      <p:sp>
        <p:nvSpPr>
          <p:cNvPr id="3" name="Content Placeholder 2"/>
          <p:cNvSpPr>
            <a:spLocks noGrp="1"/>
          </p:cNvSpPr>
          <p:nvPr>
            <p:ph idx="4294967295"/>
          </p:nvPr>
        </p:nvSpPr>
        <p:spPr>
          <a:xfrm>
            <a:off x="310718" y="1162975"/>
            <a:ext cx="11617757" cy="5291800"/>
          </a:xfrm>
        </p:spPr>
        <p:txBody>
          <a:bodyPr/>
          <a:lstStyle/>
          <a:p>
            <a:r>
              <a:rPr lang="en-US" dirty="0"/>
              <a:t>Three </a:t>
            </a:r>
            <a:r>
              <a:rPr lang="en-US" dirty="0">
                <a:solidFill>
                  <a:srgbClr val="AD1457"/>
                </a:solidFill>
              </a:rPr>
              <a:t>Selection Functions </a:t>
            </a:r>
            <a:r>
              <a:rPr lang="en-US" dirty="0"/>
              <a:t>can be defined as,</a:t>
            </a:r>
          </a:p>
          <a:p>
            <a:pPr marL="857250" lvl="1" indent="-457200">
              <a:buFont typeface="+mj-lt"/>
              <a:buAutoNum type="arabicPeriod"/>
            </a:pPr>
            <a:r>
              <a:rPr lang="en-US" dirty="0"/>
              <a:t>Sort the items in </a:t>
            </a:r>
            <a:r>
              <a:rPr lang="en-US" b="1" dirty="0"/>
              <a:t>descending order of their values </a:t>
            </a:r>
            <a:r>
              <a:rPr lang="en-US" dirty="0"/>
              <a:t>and select the items till weight criteria is satisfied.</a:t>
            </a:r>
          </a:p>
          <a:p>
            <a:pPr marL="857250" lvl="1" indent="-457200">
              <a:buFont typeface="+mj-lt"/>
              <a:buAutoNum type="arabicPeriod"/>
            </a:pPr>
            <a:r>
              <a:rPr lang="en-US" dirty="0"/>
              <a:t>Sort the items in </a:t>
            </a:r>
            <a:r>
              <a:rPr lang="en-US" b="1" dirty="0"/>
              <a:t>ascending order of their weight </a:t>
            </a:r>
            <a:r>
              <a:rPr lang="en-US" dirty="0"/>
              <a:t>and select the items till weight criteria is satisfied.</a:t>
            </a:r>
          </a:p>
          <a:p>
            <a:pPr marL="857250" lvl="1" indent="-457200">
              <a:buFont typeface="+mj-lt"/>
              <a:buAutoNum type="arabicPeriod"/>
            </a:pPr>
            <a:r>
              <a:rPr lang="en-US" dirty="0"/>
              <a:t>To calculate the </a:t>
            </a:r>
            <a:r>
              <a:rPr lang="en-US" b="1" dirty="0"/>
              <a:t>ratio value/weight </a:t>
            </a:r>
            <a:r>
              <a:rPr lang="en-US" dirty="0"/>
              <a:t>for each item and sort the item on basis of this ratio. Then take the item with the highest ratio and add it. </a:t>
            </a:r>
          </a:p>
          <a:p>
            <a:endParaRPr lang="en-US" dirty="0"/>
          </a:p>
        </p:txBody>
      </p:sp>
    </p:spTree>
    <p:extLst>
      <p:ext uri="{BB962C8B-B14F-4D97-AF65-F5344CB8AC3E}">
        <p14:creationId xmlns:p14="http://schemas.microsoft.com/office/powerpoint/2010/main" val="82297839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0" presetClass="entr" presetSubtype="0" dur="50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10" presetClass="entr" presetSubtype="0" dur="50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10" presetClass="entr" presetSubtype="0" dur="50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nodeType="clickPar">
                      <p:stCondLst>
                        <p:cond delay="indefinite"/>
                      </p:stCondLst>
                      <p:childTnLst>
                        <p:par>
                          <p:cTn id="19" fill="hold">
                            <p:stCondLst>
                              <p:cond delay="0"/>
                            </p:stCondLst>
                            <p:childTnLst>
                              <p:par>
                                <p:cTn id="20" presetID="10" presetClass="entr" presetSubtype="0" dur="50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124292"/>
            <a:ext cx="12192000" cy="711200"/>
          </a:xfrm>
        </p:spPr>
        <p:txBody>
          <a:bodyPr>
            <a:normAutofit/>
          </a:bodyPr>
          <a:lstStyle/>
          <a:p>
            <a:r>
              <a:rPr lang="en-US" sz="2800" dirty="0"/>
              <a:t>Fractional Knapsack Problem - Greedy Solution</a:t>
            </a:r>
          </a:p>
        </p:txBody>
      </p:sp>
      <mc:AlternateContent xmlns:mc="http://schemas.openxmlformats.org/markup-compatibility/2006" xmlns:a14="http://schemas.microsoft.com/office/drawing/2010/main">
        <mc:Choice Requires="a14">
          <p:graphicFrame>
            <p:nvGraphicFramePr>
              <p:cNvPr id="4" name="Table 3"/>
              <p:cNvGraphicFramePr>
                <a:graphicFrameLocks noGrp="1"/>
              </p:cNvGraphicFramePr>
              <p:nvPr>
                <p:extLst>
                  <p:ext uri="{D42A27DB-BD31-4B8C-83A1-F6EECF244321}">
                    <p14:modId xmlns:p14="http://schemas.microsoft.com/office/powerpoint/2010/main" val="3867989291"/>
                  </p:ext>
                </p:extLst>
              </p:nvPr>
            </p:nvGraphicFramePr>
            <p:xfrm>
              <a:off x="2048492" y="969021"/>
              <a:ext cx="6400800" cy="2081859"/>
            </p:xfrm>
            <a:graphic>
              <a:graphicData uri="http://schemas.openxmlformats.org/drawingml/2006/table">
                <a:tbl>
                  <a:tblPr firstRow="1" firstCol="1" bandRow="1">
                    <a:tableStyleId>{00A15C55-8517-42AA-B614-E9B94910E393}</a:tableStyleId>
                  </a:tblPr>
                  <a:tblGrid>
                    <a:gridCol w="1295400">
                      <a:extLst>
                        <a:ext uri="{9D8B030D-6E8A-4147-A177-3AD203B41FA5}">
                          <a16:colId xmlns:a16="http://schemas.microsoft.com/office/drawing/2014/main" val="1723877004"/>
                        </a:ext>
                      </a:extLst>
                    </a:gridCol>
                    <a:gridCol w="1003974">
                      <a:extLst>
                        <a:ext uri="{9D8B030D-6E8A-4147-A177-3AD203B41FA5}">
                          <a16:colId xmlns:a16="http://schemas.microsoft.com/office/drawing/2014/main" val="845621035"/>
                        </a:ext>
                      </a:extLst>
                    </a:gridCol>
                    <a:gridCol w="1159098">
                      <a:extLst>
                        <a:ext uri="{9D8B030D-6E8A-4147-A177-3AD203B41FA5}">
                          <a16:colId xmlns:a16="http://schemas.microsoft.com/office/drawing/2014/main" val="3159257064"/>
                        </a:ext>
                      </a:extLst>
                    </a:gridCol>
                    <a:gridCol w="1069938">
                      <a:extLst>
                        <a:ext uri="{9D8B030D-6E8A-4147-A177-3AD203B41FA5}">
                          <a16:colId xmlns:a16="http://schemas.microsoft.com/office/drawing/2014/main" val="1307698233"/>
                        </a:ext>
                      </a:extLst>
                    </a:gridCol>
                    <a:gridCol w="980775">
                      <a:extLst>
                        <a:ext uri="{9D8B030D-6E8A-4147-A177-3AD203B41FA5}">
                          <a16:colId xmlns:a16="http://schemas.microsoft.com/office/drawing/2014/main" val="3571796038"/>
                        </a:ext>
                      </a:extLst>
                    </a:gridCol>
                    <a:gridCol w="891615">
                      <a:extLst>
                        <a:ext uri="{9D8B030D-6E8A-4147-A177-3AD203B41FA5}">
                          <a16:colId xmlns:a16="http://schemas.microsoft.com/office/drawing/2014/main" val="3138893208"/>
                        </a:ext>
                      </a:extLst>
                    </a:gridCol>
                  </a:tblGrid>
                  <a:tr h="423936">
                    <a:tc>
                      <a:txBody>
                        <a:bodyPr/>
                        <a:lstStyle/>
                        <a:p>
                          <a:pPr marL="0" marR="0" algn="just">
                            <a:lnSpc>
                              <a:spcPct val="115000"/>
                            </a:lnSpc>
                            <a:spcBef>
                              <a:spcPct val="0"/>
                            </a:spcBef>
                            <a:spcAft>
                              <a:spcPct val="0"/>
                            </a:spcAft>
                          </a:pPr>
                          <a:r>
                            <a:rPr lang="en-US" sz="2400" dirty="0">
                              <a:solidFill>
                                <a:srgbClr val="C00000"/>
                              </a:solidFill>
                              <a:effectLst/>
                            </a:rPr>
                            <a:t>Object</a:t>
                          </a:r>
                          <a14:m>
                            <m:oMath xmlns:m="http://schemas.openxmlformats.org/officeDocument/2006/math">
                              <m:r>
                                <a:rPr lang="en-US" sz="2400" i="1" smtClean="0">
                                  <a:solidFill>
                                    <a:srgbClr val="C00000"/>
                                  </a:solidFill>
                                  <a:effectLst/>
                                  <a:latin typeface="Cambria Math" panose="02040503050406030204" pitchFamily="18" charset="0"/>
                                </a:rPr>
                                <m:t> </m:t>
                              </m:r>
                              <m:r>
                                <a:rPr lang="en-US" sz="2400" i="1" err="1">
                                  <a:solidFill>
                                    <a:srgbClr val="C00000"/>
                                  </a:solidFill>
                                  <a:effectLst/>
                                  <a:latin typeface="Cambria Math" panose="02040503050406030204" pitchFamily="18" charset="0"/>
                                </a:rPr>
                                <m:t>𝑖</m:t>
                              </m:r>
                            </m:oMath>
                          </a14:m>
                          <a:endParaRPr lang="en-US" sz="2400" dirty="0">
                            <a:solidFill>
                              <a:srgbClr val="C00000"/>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marR="0" algn="ctr">
                            <a:lnSpc>
                              <a:spcPct val="115000"/>
                            </a:lnSpc>
                            <a:spcBef>
                              <a:spcPct val="0"/>
                            </a:spcBef>
                            <a:spcAft>
                              <a:spcPct val="0"/>
                            </a:spcAft>
                          </a:pPr>
                          <a14:m>
                            <m:oMathPara xmlns:m="http://schemas.openxmlformats.org/officeDocument/2006/math">
                              <m:oMathParaPr>
                                <m:jc m:val="centerGroup"/>
                              </m:oMathParaPr>
                              <m:oMath xmlns:m="http://schemas.openxmlformats.org/officeDocument/2006/math">
                                <m:r>
                                  <a:rPr lang="en-US" sz="2400" i="1" smtClean="0">
                                    <a:solidFill>
                                      <a:srgbClr val="C00000"/>
                                    </a:solidFill>
                                    <a:effectLst/>
                                    <a:latin typeface="Cambria Math" panose="02040503050406030204" pitchFamily="18" charset="0"/>
                                  </a:rPr>
                                  <m:t>1</m:t>
                                </m:r>
                              </m:oMath>
                            </m:oMathPara>
                          </a14:m>
                          <a:endParaRPr lang="en-US" sz="2400">
                            <a:solidFill>
                              <a:srgbClr val="C00000"/>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marR="0" algn="ctr">
                            <a:lnSpc>
                              <a:spcPct val="115000"/>
                            </a:lnSpc>
                            <a:spcBef>
                              <a:spcPct val="0"/>
                            </a:spcBef>
                            <a:spcAft>
                              <a:spcPct val="0"/>
                            </a:spcAft>
                          </a:pPr>
                          <a14:m>
                            <m:oMathPara xmlns:m="http://schemas.openxmlformats.org/officeDocument/2006/math">
                              <m:oMathParaPr>
                                <m:jc m:val="centerGroup"/>
                              </m:oMathParaPr>
                              <m:oMath xmlns:m="http://schemas.openxmlformats.org/officeDocument/2006/math">
                                <m:r>
                                  <a:rPr lang="en-US" sz="2400" i="1" smtClean="0">
                                    <a:solidFill>
                                      <a:srgbClr val="C00000"/>
                                    </a:solidFill>
                                    <a:effectLst/>
                                    <a:latin typeface="Cambria Math" panose="02040503050406030204" pitchFamily="18" charset="0"/>
                                  </a:rPr>
                                  <m:t>2</m:t>
                                </m:r>
                              </m:oMath>
                            </m:oMathPara>
                          </a14:m>
                          <a:endParaRPr lang="en-US" sz="2400">
                            <a:solidFill>
                              <a:srgbClr val="C00000"/>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marR="0" algn="ctr">
                            <a:lnSpc>
                              <a:spcPct val="115000"/>
                            </a:lnSpc>
                            <a:spcBef>
                              <a:spcPct val="0"/>
                            </a:spcBef>
                            <a:spcAft>
                              <a:spcPct val="0"/>
                            </a:spcAft>
                          </a:pPr>
                          <a14:m>
                            <m:oMathPara xmlns:m="http://schemas.openxmlformats.org/officeDocument/2006/math">
                              <m:oMathParaPr>
                                <m:jc m:val="centerGroup"/>
                              </m:oMathParaPr>
                              <m:oMath xmlns:m="http://schemas.openxmlformats.org/officeDocument/2006/math">
                                <m:r>
                                  <a:rPr lang="en-US" sz="2400" i="1" smtClean="0">
                                    <a:solidFill>
                                      <a:srgbClr val="C00000"/>
                                    </a:solidFill>
                                    <a:effectLst/>
                                    <a:latin typeface="Cambria Math" panose="02040503050406030204" pitchFamily="18" charset="0"/>
                                  </a:rPr>
                                  <m:t>3</m:t>
                                </m:r>
                              </m:oMath>
                            </m:oMathPara>
                          </a14:m>
                          <a:endParaRPr lang="en-US" sz="2400">
                            <a:solidFill>
                              <a:srgbClr val="C00000"/>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marR="0" algn="ctr">
                            <a:lnSpc>
                              <a:spcPct val="115000"/>
                            </a:lnSpc>
                            <a:spcBef>
                              <a:spcPct val="0"/>
                            </a:spcBef>
                            <a:spcAft>
                              <a:spcPct val="0"/>
                            </a:spcAft>
                          </a:pPr>
                          <a14:m>
                            <m:oMathPara xmlns:m="http://schemas.openxmlformats.org/officeDocument/2006/math">
                              <m:oMathParaPr>
                                <m:jc m:val="centerGroup"/>
                              </m:oMathParaPr>
                              <m:oMath xmlns:m="http://schemas.openxmlformats.org/officeDocument/2006/math">
                                <m:r>
                                  <a:rPr lang="en-US" sz="2400" i="1" smtClean="0">
                                    <a:solidFill>
                                      <a:srgbClr val="C00000"/>
                                    </a:solidFill>
                                    <a:effectLst/>
                                    <a:latin typeface="Cambria Math" panose="02040503050406030204" pitchFamily="18" charset="0"/>
                                  </a:rPr>
                                  <m:t>4</m:t>
                                </m:r>
                              </m:oMath>
                            </m:oMathPara>
                          </a14:m>
                          <a:endParaRPr lang="en-US" sz="2400">
                            <a:solidFill>
                              <a:srgbClr val="C00000"/>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marR="0" algn="ctr">
                            <a:lnSpc>
                              <a:spcPct val="115000"/>
                            </a:lnSpc>
                            <a:spcBef>
                              <a:spcPct val="0"/>
                            </a:spcBef>
                            <a:spcAft>
                              <a:spcPct val="0"/>
                            </a:spcAft>
                          </a:pPr>
                          <a14:m>
                            <m:oMathPara xmlns:m="http://schemas.openxmlformats.org/officeDocument/2006/math">
                              <m:oMathParaPr>
                                <m:jc m:val="centerGroup"/>
                              </m:oMathParaPr>
                              <m:oMath xmlns:m="http://schemas.openxmlformats.org/officeDocument/2006/math">
                                <m:r>
                                  <a:rPr lang="en-US" sz="2400" i="1" smtClean="0">
                                    <a:solidFill>
                                      <a:srgbClr val="C00000"/>
                                    </a:solidFill>
                                    <a:effectLst/>
                                    <a:latin typeface="Cambria Math" panose="02040503050406030204" pitchFamily="18" charset="0"/>
                                  </a:rPr>
                                  <m:t>5</m:t>
                                </m:r>
                              </m:oMath>
                            </m:oMathPara>
                          </a14:m>
                          <a:endParaRPr lang="en-US" sz="2400">
                            <a:solidFill>
                              <a:srgbClr val="C00000"/>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376335145"/>
                      </a:ext>
                    </a:extLst>
                  </a:tr>
                  <a:tr h="552641">
                    <a:tc>
                      <a:txBody>
                        <a:bodyPr/>
                        <a:lstStyle/>
                        <a:p>
                          <a:pPr marL="0" marR="0" algn="ctr">
                            <a:lnSpc>
                              <a:spcPct val="115000"/>
                            </a:lnSpc>
                            <a:spcBef>
                              <a:spcPct val="0"/>
                            </a:spcBef>
                            <a:spcAft>
                              <a:spcPct val="0"/>
                            </a:spcAft>
                          </a:pPr>
                          <a14:m>
                            <m:oMathPara xmlns:m="http://schemas.openxmlformats.org/officeDocument/2006/math">
                              <m:oMathParaPr>
                                <m:jc m:val="centerGroup"/>
                              </m:oMathParaPr>
                              <m:oMath xmlns:m="http://schemas.openxmlformats.org/officeDocument/2006/math">
                                <m:sSub>
                                  <m:sSubPr>
                                    <m:ctrlPr>
                                      <a:rPr lang="en-US" sz="240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𝑣</m:t>
                                    </m:r>
                                  </m:e>
                                  <m:sub>
                                    <m:r>
                                      <a:rPr lang="en-US" sz="2400" b="0" i="1" smtClean="0">
                                        <a:solidFill>
                                          <a:srgbClr val="C00000"/>
                                        </a:solidFill>
                                        <a:latin typeface="Cambria Math" panose="02040503050406030204" pitchFamily="18" charset="0"/>
                                      </a:rPr>
                                      <m:t>𝑖</m:t>
                                    </m:r>
                                  </m:sub>
                                </m:sSub>
                              </m:oMath>
                            </m:oMathPara>
                          </a14:m>
                          <a:endParaRPr lang="en-US" sz="2400">
                            <a:solidFill>
                              <a:srgbClr val="C00000"/>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marR="0" algn="ctr">
                            <a:lnSpc>
                              <a:spcPct val="115000"/>
                            </a:lnSpc>
                            <a:spcBef>
                              <a:spcPct val="0"/>
                            </a:spcBef>
                            <a:spcAft>
                              <a:spcPct val="0"/>
                            </a:spcAft>
                          </a:pPr>
                          <a14:m>
                            <m:oMathPara xmlns:m="http://schemas.openxmlformats.org/officeDocument/2006/math">
                              <m:oMathParaPr>
                                <m:jc m:val="centerGroup"/>
                              </m:oMathParaPr>
                              <m:oMath xmlns:m="http://schemas.openxmlformats.org/officeDocument/2006/math">
                                <m:r>
                                  <a:rPr lang="en-US" sz="2400" i="1" smtClean="0">
                                    <a:effectLst/>
                                    <a:latin typeface="Cambria Math" panose="02040503050406030204" pitchFamily="18" charset="0"/>
                                  </a:rPr>
                                  <m:t>20</m:t>
                                </m:r>
                              </m:oMath>
                            </m:oMathPara>
                          </a14:m>
                          <a:endParaRPr lang="en-US" sz="2400">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ct val="0"/>
                            </a:spcBef>
                            <a:spcAft>
                              <a:spcPct val="0"/>
                            </a:spcAft>
                          </a:pPr>
                          <a14:m>
                            <m:oMathPara xmlns:m="http://schemas.openxmlformats.org/officeDocument/2006/math">
                              <m:oMathParaPr>
                                <m:jc m:val="centerGroup"/>
                              </m:oMathParaPr>
                              <m:oMath xmlns:m="http://schemas.openxmlformats.org/officeDocument/2006/math">
                                <m:r>
                                  <a:rPr lang="en-US" sz="2400" i="1" smtClean="0">
                                    <a:effectLst/>
                                    <a:latin typeface="Cambria Math" panose="02040503050406030204" pitchFamily="18" charset="0"/>
                                  </a:rPr>
                                  <m:t>30</m:t>
                                </m:r>
                              </m:oMath>
                            </m:oMathPara>
                          </a14:m>
                          <a:endParaRPr lang="en-US" sz="2400">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ct val="0"/>
                            </a:spcBef>
                            <a:spcAft>
                              <a:spcPct val="0"/>
                            </a:spcAft>
                          </a:pPr>
                          <a14:m>
                            <m:oMathPara xmlns:m="http://schemas.openxmlformats.org/officeDocument/2006/math">
                              <m:oMathParaPr>
                                <m:jc m:val="centerGroup"/>
                              </m:oMathParaPr>
                              <m:oMath xmlns:m="http://schemas.openxmlformats.org/officeDocument/2006/math">
                                <m:r>
                                  <a:rPr lang="en-US" sz="2400" i="1" smtClean="0">
                                    <a:effectLst/>
                                    <a:latin typeface="Cambria Math" panose="02040503050406030204" pitchFamily="18" charset="0"/>
                                  </a:rPr>
                                  <m:t>66</m:t>
                                </m:r>
                              </m:oMath>
                            </m:oMathPara>
                          </a14:m>
                          <a:endParaRPr lang="en-US" sz="2400">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ct val="0"/>
                            </a:spcBef>
                            <a:spcAft>
                              <a:spcPct val="0"/>
                            </a:spcAft>
                          </a:pPr>
                          <a14:m>
                            <m:oMathPara xmlns:m="http://schemas.openxmlformats.org/officeDocument/2006/math">
                              <m:oMathParaPr>
                                <m:jc m:val="centerGroup"/>
                              </m:oMathParaPr>
                              <m:oMath xmlns:m="http://schemas.openxmlformats.org/officeDocument/2006/math">
                                <m:r>
                                  <a:rPr lang="en-US" sz="2400" i="1" smtClean="0">
                                    <a:effectLst/>
                                    <a:latin typeface="Cambria Math" panose="02040503050406030204" pitchFamily="18" charset="0"/>
                                  </a:rPr>
                                  <m:t>40</m:t>
                                </m:r>
                              </m:oMath>
                            </m:oMathPara>
                          </a14:m>
                          <a:endParaRPr lang="en-US" sz="2400">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ct val="0"/>
                            </a:spcBef>
                            <a:spcAft>
                              <a:spcPct val="0"/>
                            </a:spcAft>
                          </a:pPr>
                          <a14:m>
                            <m:oMathPara xmlns:m="http://schemas.openxmlformats.org/officeDocument/2006/math">
                              <m:oMathParaPr>
                                <m:jc m:val="centerGroup"/>
                              </m:oMathParaPr>
                              <m:oMath xmlns:m="http://schemas.openxmlformats.org/officeDocument/2006/math">
                                <m:r>
                                  <a:rPr lang="en-US" sz="2400" i="1" smtClean="0">
                                    <a:effectLst/>
                                    <a:latin typeface="Cambria Math" panose="02040503050406030204" pitchFamily="18" charset="0"/>
                                  </a:rPr>
                                  <m:t>60</m:t>
                                </m:r>
                              </m:oMath>
                            </m:oMathPara>
                          </a14:m>
                          <a:endParaRPr lang="en-US" sz="2400">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58203117"/>
                      </a:ext>
                    </a:extLst>
                  </a:tr>
                  <a:tr h="552641">
                    <a:tc>
                      <a:txBody>
                        <a:bodyPr/>
                        <a:lstStyle/>
                        <a:p>
                          <a:pPr marL="0" marR="0" algn="ctr">
                            <a:lnSpc>
                              <a:spcPct val="115000"/>
                            </a:lnSpc>
                            <a:spcBef>
                              <a:spcPct val="0"/>
                            </a:spcBef>
                            <a:spcAft>
                              <a:spcPct val="0"/>
                            </a:spcAft>
                          </a:pPr>
                          <a14:m>
                            <m:oMathPara xmlns:m="http://schemas.openxmlformats.org/officeDocument/2006/math">
                              <m:oMathParaPr>
                                <m:jc m:val="centerGroup"/>
                              </m:oMathParaPr>
                              <m:oMath xmlns:m="http://schemas.openxmlformats.org/officeDocument/2006/math">
                                <m:sSub>
                                  <m:sSubPr>
                                    <m:ctrlPr>
                                      <a:rPr lang="en-US" sz="240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𝑤</m:t>
                                    </m:r>
                                  </m:e>
                                  <m:sub>
                                    <m:r>
                                      <a:rPr lang="en-US" sz="2400" b="0" i="1" smtClean="0">
                                        <a:solidFill>
                                          <a:srgbClr val="C00000"/>
                                        </a:solidFill>
                                        <a:latin typeface="Cambria Math" panose="02040503050406030204" pitchFamily="18" charset="0"/>
                                      </a:rPr>
                                      <m:t>𝑖</m:t>
                                    </m:r>
                                  </m:sub>
                                </m:sSub>
                              </m:oMath>
                            </m:oMathPara>
                          </a14:m>
                          <a:endParaRPr lang="en-US" sz="2400">
                            <a:solidFill>
                              <a:srgbClr val="C00000"/>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marR="0" algn="ctr">
                            <a:lnSpc>
                              <a:spcPct val="115000"/>
                            </a:lnSpc>
                            <a:spcBef>
                              <a:spcPct val="0"/>
                            </a:spcBef>
                            <a:spcAft>
                              <a:spcPct val="0"/>
                            </a:spcAft>
                          </a:pPr>
                          <a14:m>
                            <m:oMathPara xmlns:m="http://schemas.openxmlformats.org/officeDocument/2006/math">
                              <m:oMathParaPr>
                                <m:jc m:val="centerGroup"/>
                              </m:oMathParaPr>
                              <m:oMath xmlns:m="http://schemas.openxmlformats.org/officeDocument/2006/math">
                                <m:r>
                                  <a:rPr lang="en-US" sz="2400" i="1" smtClean="0">
                                    <a:effectLst/>
                                    <a:latin typeface="Cambria Math" panose="02040503050406030204" pitchFamily="18" charset="0"/>
                                  </a:rPr>
                                  <m:t>10</m:t>
                                </m:r>
                              </m:oMath>
                            </m:oMathPara>
                          </a14:m>
                          <a:endParaRPr lang="en-US" sz="2400">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ct val="0"/>
                            </a:spcBef>
                            <a:spcAft>
                              <a:spcPct val="0"/>
                            </a:spcAft>
                          </a:pPr>
                          <a14:m>
                            <m:oMathPara xmlns:m="http://schemas.openxmlformats.org/officeDocument/2006/math">
                              <m:oMathParaPr>
                                <m:jc m:val="centerGroup"/>
                              </m:oMathParaPr>
                              <m:oMath xmlns:m="http://schemas.openxmlformats.org/officeDocument/2006/math">
                                <m:r>
                                  <a:rPr lang="en-US" sz="2400" i="1" smtClean="0">
                                    <a:effectLst/>
                                    <a:latin typeface="Cambria Math" panose="02040503050406030204" pitchFamily="18" charset="0"/>
                                  </a:rPr>
                                  <m:t>20</m:t>
                                </m:r>
                              </m:oMath>
                            </m:oMathPara>
                          </a14:m>
                          <a:endParaRPr lang="en-US" sz="2400">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ct val="0"/>
                            </a:spcBef>
                            <a:spcAft>
                              <a:spcPct val="0"/>
                            </a:spcAft>
                          </a:pPr>
                          <a14:m>
                            <m:oMathPara xmlns:m="http://schemas.openxmlformats.org/officeDocument/2006/math">
                              <m:oMathParaPr>
                                <m:jc m:val="centerGroup"/>
                              </m:oMathParaPr>
                              <m:oMath xmlns:m="http://schemas.openxmlformats.org/officeDocument/2006/math">
                                <m:r>
                                  <a:rPr lang="en-US" sz="2400" i="1" smtClean="0">
                                    <a:effectLst/>
                                    <a:latin typeface="Cambria Math" panose="02040503050406030204" pitchFamily="18" charset="0"/>
                                  </a:rPr>
                                  <m:t>30</m:t>
                                </m:r>
                              </m:oMath>
                            </m:oMathPara>
                          </a14:m>
                          <a:endParaRPr lang="en-US" sz="2400">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ct val="0"/>
                            </a:spcBef>
                            <a:spcAft>
                              <a:spcPct val="0"/>
                            </a:spcAft>
                          </a:pPr>
                          <a14:m>
                            <m:oMathPara xmlns:m="http://schemas.openxmlformats.org/officeDocument/2006/math">
                              <m:oMathParaPr>
                                <m:jc m:val="centerGroup"/>
                              </m:oMathParaPr>
                              <m:oMath xmlns:m="http://schemas.openxmlformats.org/officeDocument/2006/math">
                                <m:r>
                                  <a:rPr lang="en-US" sz="2400" i="1" smtClean="0">
                                    <a:effectLst/>
                                    <a:latin typeface="Cambria Math" panose="02040503050406030204" pitchFamily="18" charset="0"/>
                                  </a:rPr>
                                  <m:t>40</m:t>
                                </m:r>
                              </m:oMath>
                            </m:oMathPara>
                          </a14:m>
                          <a:endParaRPr lang="en-US" sz="2400">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ct val="0"/>
                            </a:spcBef>
                            <a:spcAft>
                              <a:spcPct val="0"/>
                            </a:spcAft>
                          </a:pPr>
                          <a14:m>
                            <m:oMathPara xmlns:m="http://schemas.openxmlformats.org/officeDocument/2006/math">
                              <m:oMathParaPr>
                                <m:jc m:val="centerGroup"/>
                              </m:oMathParaPr>
                              <m:oMath xmlns:m="http://schemas.openxmlformats.org/officeDocument/2006/math">
                                <m:r>
                                  <a:rPr lang="en-US" sz="2400" i="1" smtClean="0">
                                    <a:effectLst/>
                                    <a:latin typeface="Cambria Math" panose="02040503050406030204" pitchFamily="18" charset="0"/>
                                  </a:rPr>
                                  <m:t>50</m:t>
                                </m:r>
                              </m:oMath>
                            </m:oMathPara>
                          </a14:m>
                          <a:endParaRPr lang="en-US" sz="2400">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77901905"/>
                      </a:ext>
                    </a:extLst>
                  </a:tr>
                  <a:tr h="552641">
                    <a:tc>
                      <a:txBody>
                        <a:bodyPr/>
                        <a:lstStyle/>
                        <a:p>
                          <a:pPr marL="0" marR="0" algn="ctr">
                            <a:lnSpc>
                              <a:spcPct val="115000"/>
                            </a:lnSpc>
                            <a:spcBef>
                              <a:spcPct val="0"/>
                            </a:spcBef>
                            <a:spcAft>
                              <a:spcPct val="0"/>
                            </a:spcAft>
                          </a:pPr>
                          <a14:m>
                            <m:oMathPara xmlns:m="http://schemas.openxmlformats.org/officeDocument/2006/math">
                              <m:oMathParaPr>
                                <m:jc m:val="centerGroup"/>
                              </m:oMathParaPr>
                              <m:oMath xmlns:m="http://schemas.openxmlformats.org/officeDocument/2006/math">
                                <m:f>
                                  <m:fPr>
                                    <m:type m:val="skw"/>
                                    <m:ctrlPr>
                                      <a:rPr lang="en-US" sz="2400" i="1" smtClean="0">
                                        <a:solidFill>
                                          <a:srgbClr val="C00000"/>
                                        </a:solidFill>
                                        <a:effectLst/>
                                        <a:latin typeface="Cambria Math" panose="02040503050406030204" pitchFamily="18" charset="0"/>
                                        <a:cs typeface="Shruti" panose="020B0502040204020203" pitchFamily="34" charset="0"/>
                                      </a:rPr>
                                    </m:ctrlPr>
                                  </m:fPr>
                                  <m:num>
                                    <m:sSub>
                                      <m:sSubPr>
                                        <m:ctrlPr>
                                          <a:rPr lang="en-US" sz="240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𝑣</m:t>
                                        </m:r>
                                      </m:e>
                                      <m:sub>
                                        <m:r>
                                          <a:rPr lang="en-US" sz="2400" b="0" i="1" smtClean="0">
                                            <a:solidFill>
                                              <a:srgbClr val="C00000"/>
                                            </a:solidFill>
                                            <a:latin typeface="Cambria Math" panose="02040503050406030204" pitchFamily="18" charset="0"/>
                                          </a:rPr>
                                          <m:t>𝑖</m:t>
                                        </m:r>
                                      </m:sub>
                                    </m:sSub>
                                  </m:num>
                                  <m:den>
                                    <m:sSub>
                                      <m:sSubPr>
                                        <m:ctrlPr>
                                          <a:rPr lang="en-US" sz="240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𝑤</m:t>
                                        </m:r>
                                      </m:e>
                                      <m:sub>
                                        <m:r>
                                          <a:rPr lang="en-US" sz="2400" b="0" i="1" smtClean="0">
                                            <a:solidFill>
                                              <a:srgbClr val="C00000"/>
                                            </a:solidFill>
                                            <a:latin typeface="Cambria Math" panose="02040503050406030204" pitchFamily="18" charset="0"/>
                                          </a:rPr>
                                          <m:t>𝑖</m:t>
                                        </m:r>
                                      </m:sub>
                                    </m:sSub>
                                  </m:den>
                                </m:f>
                              </m:oMath>
                            </m:oMathPara>
                          </a14:m>
                          <a:endParaRPr lang="en-US" sz="2400">
                            <a:solidFill>
                              <a:srgbClr val="C00000"/>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marR="0" algn="ctr">
                            <a:lnSpc>
                              <a:spcPct val="115000"/>
                            </a:lnSpc>
                            <a:spcBef>
                              <a:spcPct val="0"/>
                            </a:spcBef>
                            <a:spcAft>
                              <a:spcPct val="0"/>
                            </a:spcAft>
                          </a:pPr>
                          <a:r>
                            <a:rPr lang="en-US" sz="2400">
                              <a:effectLst/>
                              <a:latin typeface="Calibri" panose="020F0502020204030204" pitchFamily="34" charset="0"/>
                              <a:ea typeface="Times New Roman" panose="02020603050405020304" pitchFamily="18" charset="0"/>
                              <a:cs typeface="Shruti" panose="020B0502040204020203" pitchFamily="34" charset="0"/>
                            </a:rPr>
                            <a:t>2.0</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ct val="0"/>
                            </a:spcBef>
                            <a:spcAft>
                              <a:spcPct val="0"/>
                            </a:spcAft>
                          </a:pPr>
                          <a:r>
                            <a:rPr lang="en-US" sz="2400">
                              <a:effectLst/>
                              <a:latin typeface="Calibri" panose="020F0502020204030204" pitchFamily="34" charset="0"/>
                              <a:ea typeface="Times New Roman" panose="02020603050405020304" pitchFamily="18" charset="0"/>
                              <a:cs typeface="Shruti" panose="020B0502040204020203" pitchFamily="34" charset="0"/>
                            </a:rPr>
                            <a:t>1.5</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ct val="0"/>
                            </a:spcBef>
                            <a:spcAft>
                              <a:spcPct val="0"/>
                            </a:spcAft>
                          </a:pPr>
                          <a:r>
                            <a:rPr lang="en-US" sz="2400">
                              <a:effectLst/>
                              <a:latin typeface="Calibri" panose="020F0502020204030204" pitchFamily="34" charset="0"/>
                              <a:ea typeface="Times New Roman" panose="02020603050405020304" pitchFamily="18" charset="0"/>
                              <a:cs typeface="Shruti" panose="020B0502040204020203" pitchFamily="34" charset="0"/>
                            </a:rPr>
                            <a:t>2.2</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ct val="0"/>
                            </a:spcBef>
                            <a:spcAft>
                              <a:spcPct val="0"/>
                            </a:spcAft>
                          </a:pPr>
                          <a:r>
                            <a:rPr lang="en-US" sz="2400">
                              <a:effectLst/>
                              <a:latin typeface="Calibri" panose="020F0502020204030204" pitchFamily="34" charset="0"/>
                              <a:ea typeface="Times New Roman" panose="02020603050405020304" pitchFamily="18" charset="0"/>
                              <a:cs typeface="Shruti" panose="020B0502040204020203" pitchFamily="34" charset="0"/>
                            </a:rPr>
                            <a:t>1.0</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ct val="0"/>
                            </a:spcBef>
                            <a:spcAft>
                              <a:spcPct val="0"/>
                            </a:spcAft>
                          </a:pPr>
                          <a:r>
                            <a:rPr lang="en-US" sz="2400" dirty="0">
                              <a:effectLst/>
                              <a:latin typeface="Calibri" panose="020F0502020204030204" pitchFamily="34" charset="0"/>
                              <a:ea typeface="Times New Roman" panose="02020603050405020304" pitchFamily="18" charset="0"/>
                              <a:cs typeface="Shruti" panose="020B0502040204020203" pitchFamily="34" charset="0"/>
                            </a:rPr>
                            <a:t>1.2</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82010018"/>
                      </a:ext>
                    </a:extLst>
                  </a:tr>
                </a:tbl>
              </a:graphicData>
            </a:graphic>
          </p:graphicFrame>
        </mc:Choice>
        <mc:Fallback xmlns="">
          <p:graphicFrame>
            <p:nvGraphicFramePr>
              <p:cNvPr id="4" name="Table 3"/>
              <p:cNvGraphicFramePr>
                <a:graphicFrameLocks noGrp="1"/>
              </p:cNvGraphicFramePr>
              <p:nvPr>
                <p:extLst>
                  <p:ext uri="{D42A27DB-BD31-4B8C-83A1-F6EECF244321}">
                    <p14:modId xmlns:p14="http://schemas.microsoft.com/office/powerpoint/2010/main" val="3867989291"/>
                  </p:ext>
                </p:extLst>
              </p:nvPr>
            </p:nvGraphicFramePr>
            <p:xfrm>
              <a:off x="2048492" y="969021"/>
              <a:ext cx="6400800" cy="2081859"/>
            </p:xfrm>
            <a:graphic>
              <a:graphicData uri="http://schemas.openxmlformats.org/drawingml/2006/table">
                <a:tbl>
                  <a:tblPr firstRow="1" firstCol="1" bandRow="1">
                    <a:tableStyleId>{00A15C55-8517-42AA-B614-E9B94910E393}</a:tableStyleId>
                  </a:tblPr>
                  <a:tblGrid>
                    <a:gridCol w="1295400">
                      <a:extLst>
                        <a:ext uri="{9D8B030D-6E8A-4147-A177-3AD203B41FA5}">
                          <a16:colId xmlns:a16="http://schemas.microsoft.com/office/drawing/2014/main" val="1723877004"/>
                        </a:ext>
                      </a:extLst>
                    </a:gridCol>
                    <a:gridCol w="1003974">
                      <a:extLst>
                        <a:ext uri="{9D8B030D-6E8A-4147-A177-3AD203B41FA5}">
                          <a16:colId xmlns:a16="http://schemas.microsoft.com/office/drawing/2014/main" val="845621035"/>
                        </a:ext>
                      </a:extLst>
                    </a:gridCol>
                    <a:gridCol w="1159098">
                      <a:extLst>
                        <a:ext uri="{9D8B030D-6E8A-4147-A177-3AD203B41FA5}">
                          <a16:colId xmlns:a16="http://schemas.microsoft.com/office/drawing/2014/main" val="3159257064"/>
                        </a:ext>
                      </a:extLst>
                    </a:gridCol>
                    <a:gridCol w="1069938">
                      <a:extLst>
                        <a:ext uri="{9D8B030D-6E8A-4147-A177-3AD203B41FA5}">
                          <a16:colId xmlns:a16="http://schemas.microsoft.com/office/drawing/2014/main" val="1307698233"/>
                        </a:ext>
                      </a:extLst>
                    </a:gridCol>
                    <a:gridCol w="980775">
                      <a:extLst>
                        <a:ext uri="{9D8B030D-6E8A-4147-A177-3AD203B41FA5}">
                          <a16:colId xmlns:a16="http://schemas.microsoft.com/office/drawing/2014/main" val="3571796038"/>
                        </a:ext>
                      </a:extLst>
                    </a:gridCol>
                    <a:gridCol w="891615">
                      <a:extLst>
                        <a:ext uri="{9D8B030D-6E8A-4147-A177-3AD203B41FA5}">
                          <a16:colId xmlns:a16="http://schemas.microsoft.com/office/drawing/2014/main" val="3138893208"/>
                        </a:ext>
                      </a:extLst>
                    </a:gridCol>
                  </a:tblGrid>
                  <a:tr h="423936">
                    <a:tc>
                      <a:txBody>
                        <a:bodyPr/>
                        <a:lstStyle/>
                        <a:p>
                          <a:endParaRPr lang="en-US"/>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939" t="-15714" r="-394366" b="-414286"/>
                          </a:stretch>
                        </a:blipFill>
                      </a:tcPr>
                    </a:tc>
                    <a:tc>
                      <a:txBody>
                        <a:bodyPr/>
                        <a:lstStyle/>
                        <a:p>
                          <a:endParaRPr lang="en-US"/>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130303" t="-15714" r="-409091" b="-414286"/>
                          </a:stretch>
                        </a:blipFill>
                      </a:tcPr>
                    </a:tc>
                    <a:tc>
                      <a:txBody>
                        <a:bodyPr/>
                        <a:lstStyle/>
                        <a:p>
                          <a:endParaRPr lang="en-US"/>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200000" t="-15714" r="-255263" b="-414286"/>
                          </a:stretch>
                        </a:blipFill>
                      </a:tcPr>
                    </a:tc>
                    <a:tc>
                      <a:txBody>
                        <a:bodyPr/>
                        <a:lstStyle/>
                        <a:p>
                          <a:endParaRPr lang="en-US"/>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323864" t="-15714" r="-175568" b="-414286"/>
                          </a:stretch>
                        </a:blipFill>
                      </a:tcPr>
                    </a:tc>
                    <a:tc>
                      <a:txBody>
                        <a:bodyPr/>
                        <a:lstStyle/>
                        <a:p>
                          <a:endParaRPr lang="en-US"/>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463354" t="-15714" r="-91925" b="-414286"/>
                          </a:stretch>
                        </a:blipFill>
                      </a:tcPr>
                    </a:tc>
                    <a:tc>
                      <a:txBody>
                        <a:bodyPr/>
                        <a:lstStyle/>
                        <a:p>
                          <a:endParaRPr lang="en-US"/>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621233" t="-15714" r="-1370" b="-414286"/>
                          </a:stretch>
                        </a:blipFill>
                      </a:tcPr>
                    </a:tc>
                    <a:extLst>
                      <a:ext uri="{0D108BD9-81ED-4DB2-BD59-A6C34878D82A}">
                        <a16:rowId xmlns:a16="http://schemas.microsoft.com/office/drawing/2014/main" val="3376335145"/>
                      </a:ext>
                    </a:extLst>
                  </a:tr>
                  <a:tr h="552641">
                    <a:tc>
                      <a:txBody>
                        <a:bodyPr/>
                        <a:lstStyle/>
                        <a:p>
                          <a:endParaRPr lang="en-US"/>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939" t="-89011" r="-394366" b="-218681"/>
                          </a:stretch>
                        </a:blipFill>
                      </a:tcPr>
                    </a:tc>
                    <a:tc>
                      <a:txBody>
                        <a:bodyPr/>
                        <a:lstStyle/>
                        <a:p>
                          <a:endParaRPr lang="en-US"/>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130303" t="-89011" r="-409091" b="-218681"/>
                          </a:stretch>
                        </a:blipFill>
                      </a:tcPr>
                    </a:tc>
                    <a:tc>
                      <a:txBody>
                        <a:bodyPr/>
                        <a:lstStyle/>
                        <a:p>
                          <a:endParaRPr lang="en-US"/>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200000" t="-89011" r="-255263" b="-218681"/>
                          </a:stretch>
                        </a:blipFill>
                      </a:tcPr>
                    </a:tc>
                    <a:tc>
                      <a:txBody>
                        <a:bodyPr/>
                        <a:lstStyle/>
                        <a:p>
                          <a:endParaRPr lang="en-US"/>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323864" t="-89011" r="-175568" b="-218681"/>
                          </a:stretch>
                        </a:blipFill>
                      </a:tcPr>
                    </a:tc>
                    <a:tc>
                      <a:txBody>
                        <a:bodyPr/>
                        <a:lstStyle/>
                        <a:p>
                          <a:endParaRPr lang="en-US"/>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463354" t="-89011" r="-91925" b="-218681"/>
                          </a:stretch>
                        </a:blipFill>
                      </a:tcPr>
                    </a:tc>
                    <a:tc>
                      <a:txBody>
                        <a:bodyPr/>
                        <a:lstStyle/>
                        <a:p>
                          <a:endParaRPr lang="en-US"/>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621233" t="-89011" r="-1370" b="-218681"/>
                          </a:stretch>
                        </a:blipFill>
                      </a:tcPr>
                    </a:tc>
                    <a:extLst>
                      <a:ext uri="{0D108BD9-81ED-4DB2-BD59-A6C34878D82A}">
                        <a16:rowId xmlns:a16="http://schemas.microsoft.com/office/drawing/2014/main" val="458203117"/>
                      </a:ext>
                    </a:extLst>
                  </a:tr>
                  <a:tr h="552641">
                    <a:tc>
                      <a:txBody>
                        <a:bodyPr/>
                        <a:lstStyle/>
                        <a:p>
                          <a:endParaRPr lang="en-US"/>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939" t="-189011" r="-394366" b="-118681"/>
                          </a:stretch>
                        </a:blipFill>
                      </a:tcPr>
                    </a:tc>
                    <a:tc>
                      <a:txBody>
                        <a:bodyPr/>
                        <a:lstStyle/>
                        <a:p>
                          <a:endParaRPr lang="en-US"/>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130303" t="-189011" r="-409091" b="-118681"/>
                          </a:stretch>
                        </a:blipFill>
                      </a:tcPr>
                    </a:tc>
                    <a:tc>
                      <a:txBody>
                        <a:bodyPr/>
                        <a:lstStyle/>
                        <a:p>
                          <a:endParaRPr lang="en-US"/>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200000" t="-189011" r="-255263" b="-118681"/>
                          </a:stretch>
                        </a:blipFill>
                      </a:tcPr>
                    </a:tc>
                    <a:tc>
                      <a:txBody>
                        <a:bodyPr/>
                        <a:lstStyle/>
                        <a:p>
                          <a:endParaRPr lang="en-US"/>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323864" t="-189011" r="-175568" b="-118681"/>
                          </a:stretch>
                        </a:blipFill>
                      </a:tcPr>
                    </a:tc>
                    <a:tc>
                      <a:txBody>
                        <a:bodyPr/>
                        <a:lstStyle/>
                        <a:p>
                          <a:endParaRPr lang="en-US"/>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463354" t="-189011" r="-91925" b="-118681"/>
                          </a:stretch>
                        </a:blipFill>
                      </a:tcPr>
                    </a:tc>
                    <a:tc>
                      <a:txBody>
                        <a:bodyPr/>
                        <a:lstStyle/>
                        <a:p>
                          <a:endParaRPr lang="en-US"/>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621233" t="-189011" r="-1370" b="-118681"/>
                          </a:stretch>
                        </a:blipFill>
                      </a:tcPr>
                    </a:tc>
                    <a:extLst>
                      <a:ext uri="{0D108BD9-81ED-4DB2-BD59-A6C34878D82A}">
                        <a16:rowId xmlns:a16="http://schemas.microsoft.com/office/drawing/2014/main" val="2477901905"/>
                      </a:ext>
                    </a:extLst>
                  </a:tr>
                  <a:tr h="552641">
                    <a:tc>
                      <a:txBody>
                        <a:bodyPr/>
                        <a:lstStyle/>
                        <a:p>
                          <a:endParaRPr lang="en-US"/>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939" t="-289011" r="-394366" b="-18681"/>
                          </a:stretch>
                        </a:blipFill>
                      </a:tcPr>
                    </a:tc>
                    <a:tc>
                      <a:txBody>
                        <a:bodyPr/>
                        <a:lstStyle/>
                        <a:p>
                          <a:pPr marL="0" marR="0" algn="ctr">
                            <a:lnSpc>
                              <a:spcPct val="115000"/>
                            </a:lnSpc>
                            <a:spcBef>
                              <a:spcPct val="0"/>
                            </a:spcBef>
                            <a:spcAft>
                              <a:spcPct val="0"/>
                            </a:spcAft>
                          </a:pPr>
                          <a:r>
                            <a:rPr lang="en-US" sz="2400">
                              <a:effectLst/>
                              <a:latin typeface="Calibri" panose="020F0502020204030204" pitchFamily="34" charset="0"/>
                              <a:ea typeface="Times New Roman" panose="02020603050405020304" pitchFamily="18" charset="0"/>
                              <a:cs typeface="Shruti" panose="020B0502040204020203" pitchFamily="34" charset="0"/>
                            </a:rPr>
                            <a:t>2.0</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ct val="0"/>
                            </a:spcBef>
                            <a:spcAft>
                              <a:spcPct val="0"/>
                            </a:spcAft>
                          </a:pPr>
                          <a:r>
                            <a:rPr lang="en-US" sz="2400">
                              <a:effectLst/>
                              <a:latin typeface="Calibri" panose="020F0502020204030204" pitchFamily="34" charset="0"/>
                              <a:ea typeface="Times New Roman" panose="02020603050405020304" pitchFamily="18" charset="0"/>
                              <a:cs typeface="Shruti" panose="020B0502040204020203" pitchFamily="34" charset="0"/>
                            </a:rPr>
                            <a:t>1.5</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ct val="0"/>
                            </a:spcBef>
                            <a:spcAft>
                              <a:spcPct val="0"/>
                            </a:spcAft>
                          </a:pPr>
                          <a:r>
                            <a:rPr lang="en-US" sz="2400">
                              <a:effectLst/>
                              <a:latin typeface="Calibri" panose="020F0502020204030204" pitchFamily="34" charset="0"/>
                              <a:ea typeface="Times New Roman" panose="02020603050405020304" pitchFamily="18" charset="0"/>
                              <a:cs typeface="Shruti" panose="020B0502040204020203" pitchFamily="34" charset="0"/>
                            </a:rPr>
                            <a:t>2.2</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ct val="0"/>
                            </a:spcBef>
                            <a:spcAft>
                              <a:spcPct val="0"/>
                            </a:spcAft>
                          </a:pPr>
                          <a:r>
                            <a:rPr lang="en-US" sz="2400">
                              <a:effectLst/>
                              <a:latin typeface="Calibri" panose="020F0502020204030204" pitchFamily="34" charset="0"/>
                              <a:ea typeface="Times New Roman" panose="02020603050405020304" pitchFamily="18" charset="0"/>
                              <a:cs typeface="Shruti" panose="020B0502040204020203" pitchFamily="34" charset="0"/>
                            </a:rPr>
                            <a:t>1.0</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ct val="0"/>
                            </a:spcBef>
                            <a:spcAft>
                              <a:spcPct val="0"/>
                            </a:spcAft>
                          </a:pPr>
                          <a:r>
                            <a:rPr lang="en-US" sz="2400" dirty="0">
                              <a:effectLst/>
                              <a:latin typeface="Calibri" panose="020F0502020204030204" pitchFamily="34" charset="0"/>
                              <a:ea typeface="Times New Roman" panose="02020603050405020304" pitchFamily="18" charset="0"/>
                              <a:cs typeface="Shruti" panose="020B0502040204020203" pitchFamily="34" charset="0"/>
                            </a:rPr>
                            <a:t>1.2</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82010018"/>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5" name="Table 4"/>
              <p:cNvGraphicFramePr>
                <a:graphicFrameLocks noGrp="1"/>
              </p:cNvGraphicFramePr>
              <p:nvPr>
                <p:extLst>
                  <p:ext uri="{D42A27DB-BD31-4B8C-83A1-F6EECF244321}">
                    <p14:modId xmlns:p14="http://schemas.microsoft.com/office/powerpoint/2010/main" val="1373989977"/>
                  </p:ext>
                </p:extLst>
              </p:nvPr>
            </p:nvGraphicFramePr>
            <p:xfrm>
              <a:off x="1604361" y="3444437"/>
              <a:ext cx="5842252" cy="2303463"/>
            </p:xfrm>
            <a:graphic>
              <a:graphicData uri="http://schemas.openxmlformats.org/drawingml/2006/table">
                <a:tbl>
                  <a:tblPr firstRow="1" bandRow="1">
                    <a:tableStyleId>{5C22544A-7EE6-4342-B048-85BDC9FD1C3A}</a:tableStyleId>
                  </a:tblPr>
                  <a:tblGrid>
                    <a:gridCol w="1471713">
                      <a:extLst>
                        <a:ext uri="{9D8B030D-6E8A-4147-A177-3AD203B41FA5}">
                          <a16:colId xmlns:a16="http://schemas.microsoft.com/office/drawing/2014/main" val="2072256506"/>
                        </a:ext>
                      </a:extLst>
                    </a:gridCol>
                    <a:gridCol w="657224">
                      <a:extLst>
                        <a:ext uri="{9D8B030D-6E8A-4147-A177-3AD203B41FA5}">
                          <a16:colId xmlns:a16="http://schemas.microsoft.com/office/drawing/2014/main" val="2218155248"/>
                        </a:ext>
                      </a:extLst>
                    </a:gridCol>
                    <a:gridCol w="657224">
                      <a:extLst>
                        <a:ext uri="{9D8B030D-6E8A-4147-A177-3AD203B41FA5}">
                          <a16:colId xmlns:a16="http://schemas.microsoft.com/office/drawing/2014/main" val="146316644"/>
                        </a:ext>
                      </a:extLst>
                    </a:gridCol>
                    <a:gridCol w="657224">
                      <a:extLst>
                        <a:ext uri="{9D8B030D-6E8A-4147-A177-3AD203B41FA5}">
                          <a16:colId xmlns:a16="http://schemas.microsoft.com/office/drawing/2014/main" val="4193036598"/>
                        </a:ext>
                      </a:extLst>
                    </a:gridCol>
                    <a:gridCol w="657224">
                      <a:extLst>
                        <a:ext uri="{9D8B030D-6E8A-4147-A177-3AD203B41FA5}">
                          <a16:colId xmlns:a16="http://schemas.microsoft.com/office/drawing/2014/main" val="511283844"/>
                        </a:ext>
                      </a:extLst>
                    </a:gridCol>
                    <a:gridCol w="657224">
                      <a:extLst>
                        <a:ext uri="{9D8B030D-6E8A-4147-A177-3AD203B41FA5}">
                          <a16:colId xmlns:a16="http://schemas.microsoft.com/office/drawing/2014/main" val="3148974788"/>
                        </a:ext>
                      </a:extLst>
                    </a:gridCol>
                    <a:gridCol w="1084419">
                      <a:extLst>
                        <a:ext uri="{9D8B030D-6E8A-4147-A177-3AD203B41FA5}">
                          <a16:colId xmlns:a16="http://schemas.microsoft.com/office/drawing/2014/main" val="2815804869"/>
                        </a:ext>
                      </a:extLst>
                    </a:gridCol>
                  </a:tblGrid>
                  <a:tr h="370840">
                    <a:tc rowSpan="2">
                      <a:txBody>
                        <a:bodyPr/>
                        <a:lstStyle/>
                        <a:p>
                          <a:pPr algn="ctr"/>
                          <a:r>
                            <a:rPr lang="en-US" sz="2400">
                              <a:solidFill>
                                <a:srgbClr val="C00000"/>
                              </a:solidFill>
                            </a:rPr>
                            <a:t>Selection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gridSpan="5">
                      <a:txBody>
                        <a:bodyPr/>
                        <a:lstStyle/>
                        <a:p>
                          <a:pPr algn="ctr"/>
                          <a:r>
                            <a:rPr lang="en-US" sz="2400">
                              <a:solidFill>
                                <a:srgbClr val="C00000"/>
                              </a:solidFill>
                            </a:rPr>
                            <a:t>Objects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hMerge="1">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2">
                      <a:txBody>
                        <a:bodyPr/>
                        <a:lstStyle/>
                        <a:p>
                          <a:pPr algn="ctr"/>
                          <a:r>
                            <a:rPr lang="en-US" sz="2400">
                              <a:solidFill>
                                <a:srgbClr val="C00000"/>
                              </a:solidFill>
                            </a:rPr>
                            <a:t>Value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43776310"/>
                      </a:ext>
                    </a:extLst>
                  </a:tr>
                  <a:tr h="370840">
                    <a:tc vMerge="1">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1">
                              <a:solidFill>
                                <a:srgbClr val="C00000"/>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sz="2400" b="1">
                              <a:solidFill>
                                <a:srgbClr val="C00000"/>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sz="2400" b="1">
                              <a:solidFill>
                                <a:srgbClr val="C00000"/>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sz="2400" b="1">
                              <a:solidFill>
                                <a:srgbClr val="C00000"/>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sz="2400" b="1">
                              <a:solidFill>
                                <a:srgbClr val="C00000"/>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vMerge="1">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52992048"/>
                      </a:ext>
                    </a:extLst>
                  </a:tr>
                  <a:tr h="370840">
                    <a:tc>
                      <a:txBody>
                        <a:bodyPr/>
                        <a:lstStyle/>
                        <a:p>
                          <a:pPr marL="0" marR="0" algn="ctr">
                            <a:lnSpc>
                              <a:spcPct val="115000"/>
                            </a:lnSpc>
                            <a:spcBef>
                              <a:spcPct val="0"/>
                            </a:spcBef>
                            <a:spcAft>
                              <a:spcPct val="0"/>
                            </a:spcAft>
                          </a:pPr>
                          <a14:m>
                            <m:oMath xmlns:m="http://schemas.openxmlformats.org/officeDocument/2006/math">
                              <m:r>
                                <m:rPr>
                                  <m:sty m:val="p"/>
                                </m:rPr>
                                <a:rPr lang="en-US" sz="2400" i="0" smtClean="0">
                                  <a:solidFill>
                                    <a:srgbClr val="C00000"/>
                                  </a:solidFill>
                                  <a:latin typeface="Cambria Math" panose="02040503050406030204" pitchFamily="18" charset="0"/>
                                </a:rPr>
                                <m:t>Max</m:t>
                              </m:r>
                            </m:oMath>
                          </a14:m>
                          <a:r>
                            <a:rPr lang="en-US" sz="2400">
                              <a:solidFill>
                                <a:srgbClr val="C00000"/>
                              </a:solidFill>
                            </a:rPr>
                            <a:t> </a:t>
                          </a:r>
                          <a14:m>
                            <m:oMath xmlns:m="http://schemas.openxmlformats.org/officeDocument/2006/math">
                              <m:sSub>
                                <m:sSubPr>
                                  <m:ctrlPr>
                                    <a:rPr lang="en-US" sz="240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𝑣</m:t>
                                  </m:r>
                                </m:e>
                                <m:sub>
                                  <m:r>
                                    <a:rPr lang="en-US" sz="2400" b="0" i="1" smtClean="0">
                                      <a:solidFill>
                                        <a:srgbClr val="C00000"/>
                                      </a:solidFill>
                                      <a:latin typeface="Cambria Math" panose="02040503050406030204" pitchFamily="18" charset="0"/>
                                    </a:rPr>
                                    <m:t>𝑖</m:t>
                                  </m:r>
                                </m:sub>
                              </m:sSub>
                            </m:oMath>
                          </a14:m>
                          <a:endParaRPr lang="en-US" sz="2400">
                            <a:solidFill>
                              <a:srgbClr val="C00000"/>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sz="2400" b="1">
                              <a:solidFill>
                                <a:schemeClr val="tx2">
                                  <a:lumMod val="60000"/>
                                  <a:lumOff val="40000"/>
                                </a:schemeClr>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1">
                              <a:solidFill>
                                <a:schemeClr val="tx2">
                                  <a:lumMod val="60000"/>
                                  <a:lumOff val="40000"/>
                                </a:schemeClr>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1">
                              <a:solidFill>
                                <a:schemeClr val="tx2">
                                  <a:lumMod val="60000"/>
                                  <a:lumOff val="40000"/>
                                </a:schemeClr>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1">
                              <a:solidFill>
                                <a:schemeClr val="tx2">
                                  <a:lumMod val="60000"/>
                                  <a:lumOff val="40000"/>
                                </a:schemeClr>
                              </a:solidFill>
                            </a:rPr>
                            <a:t>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1">
                              <a:solidFill>
                                <a:schemeClr val="tx2">
                                  <a:lumMod val="60000"/>
                                  <a:lumOff val="40000"/>
                                </a:schemeClr>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a:solidFill>
                                <a:srgbClr val="AD1457"/>
                              </a:solidFill>
                            </a:rPr>
                            <a:t>146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24465811"/>
                      </a:ext>
                    </a:extLst>
                  </a:tr>
                  <a:tr h="370840">
                    <a:tc>
                      <a:txBody>
                        <a:bodyPr/>
                        <a:lstStyle/>
                        <a:p>
                          <a:pPr marL="0" marR="0" algn="ctr">
                            <a:lnSpc>
                              <a:spcPct val="115000"/>
                            </a:lnSpc>
                            <a:spcBef>
                              <a:spcPct val="0"/>
                            </a:spcBef>
                            <a:spcAft>
                              <a:spcPct val="0"/>
                            </a:spcAft>
                          </a:pPr>
                          <a:r>
                            <a:rPr lang="en-US" sz="2400">
                              <a:solidFill>
                                <a:srgbClr val="C00000"/>
                              </a:solidFill>
                            </a:rPr>
                            <a:t> </a:t>
                          </a:r>
                          <a14:m>
                            <m:oMath xmlns:m="http://schemas.openxmlformats.org/officeDocument/2006/math">
                              <m:r>
                                <m:rPr>
                                  <m:sty m:val="p"/>
                                </m:rPr>
                                <a:rPr lang="en-US" sz="2400" b="0" i="0" smtClean="0">
                                  <a:solidFill>
                                    <a:srgbClr val="C00000"/>
                                  </a:solidFill>
                                  <a:latin typeface="Cambria Math" panose="02040503050406030204" pitchFamily="18" charset="0"/>
                                </a:rPr>
                                <m:t>Min</m:t>
                              </m:r>
                              <m:r>
                                <a:rPr lang="en-US" sz="2400" b="0" i="0" smtClean="0">
                                  <a:solidFill>
                                    <a:srgbClr val="C00000"/>
                                  </a:solidFill>
                                  <a:latin typeface="Cambria Math" panose="02040503050406030204" pitchFamily="18" charset="0"/>
                                </a:rPr>
                                <m:t> </m:t>
                              </m:r>
                              <m:sSub>
                                <m:sSubPr>
                                  <m:ctrlPr>
                                    <a:rPr lang="en-US" sz="240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𝑤</m:t>
                                  </m:r>
                                </m:e>
                                <m:sub>
                                  <m:r>
                                    <a:rPr lang="en-US" sz="2400" b="0" i="1" smtClean="0">
                                      <a:solidFill>
                                        <a:srgbClr val="C00000"/>
                                      </a:solidFill>
                                      <a:latin typeface="Cambria Math" panose="02040503050406030204" pitchFamily="18" charset="0"/>
                                    </a:rPr>
                                    <m:t>𝑖</m:t>
                                  </m:r>
                                </m:sub>
                              </m:sSub>
                            </m:oMath>
                          </a14:m>
                          <a:endParaRPr lang="en-US" sz="2400">
                            <a:solidFill>
                              <a:srgbClr val="C00000"/>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sz="2400" b="1">
                              <a:solidFill>
                                <a:schemeClr val="tx2">
                                  <a:lumMod val="60000"/>
                                  <a:lumOff val="40000"/>
                                </a:schemeClr>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1">
                              <a:solidFill>
                                <a:schemeClr val="tx2">
                                  <a:lumMod val="60000"/>
                                  <a:lumOff val="40000"/>
                                </a:schemeClr>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1">
                              <a:solidFill>
                                <a:schemeClr val="tx2">
                                  <a:lumMod val="60000"/>
                                  <a:lumOff val="40000"/>
                                </a:schemeClr>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1">
                              <a:solidFill>
                                <a:schemeClr val="tx2">
                                  <a:lumMod val="60000"/>
                                  <a:lumOff val="40000"/>
                                </a:schemeClr>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1">
                              <a:solidFill>
                                <a:schemeClr val="tx2">
                                  <a:lumMod val="60000"/>
                                  <a:lumOff val="40000"/>
                                </a:schemeClr>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a:solidFill>
                                <a:srgbClr val="AD1457"/>
                              </a:solidFill>
                            </a:rPr>
                            <a:t>156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82833978"/>
                      </a:ext>
                    </a:extLst>
                  </a:tr>
                  <a:tr h="370840">
                    <a:tc>
                      <a:txBody>
                        <a:bodyPr/>
                        <a:lstStyle/>
                        <a:p>
                          <a14:m>
                            <m:oMath xmlns:m="http://schemas.openxmlformats.org/officeDocument/2006/math">
                              <m:r>
                                <m:rPr>
                                  <m:sty m:val="p"/>
                                </m:rPr>
                                <a:rPr lang="en-US" sz="2400" i="0" smtClean="0">
                                  <a:solidFill>
                                    <a:srgbClr val="C00000"/>
                                  </a:solidFill>
                                  <a:latin typeface="Cambria Math" panose="02040503050406030204" pitchFamily="18" charset="0"/>
                                </a:rPr>
                                <m:t>Max</m:t>
                              </m:r>
                            </m:oMath>
                          </a14:m>
                          <a:r>
                            <a:rPr lang="en-US" sz="2400">
                              <a:solidFill>
                                <a:srgbClr val="C00000"/>
                              </a:solidFill>
                            </a:rPr>
                            <a:t> </a:t>
                          </a:r>
                          <a14:m>
                            <m:oMath xmlns:m="http://schemas.openxmlformats.org/officeDocument/2006/math">
                              <m:f>
                                <m:fPr>
                                  <m:type m:val="skw"/>
                                  <m:ctrlPr>
                                    <a:rPr lang="en-US" sz="2400" i="1" smtClean="0">
                                      <a:solidFill>
                                        <a:srgbClr val="C00000"/>
                                      </a:solidFill>
                                      <a:latin typeface="Cambria Math" panose="02040503050406030204" pitchFamily="18" charset="0"/>
                                    </a:rPr>
                                  </m:ctrlPr>
                                </m:fPr>
                                <m:num>
                                  <m:sSub>
                                    <m:sSubPr>
                                      <m:ctrlPr>
                                        <a:rPr lang="en-US" sz="240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𝑣</m:t>
                                      </m:r>
                                    </m:e>
                                    <m:sub>
                                      <m:r>
                                        <a:rPr lang="en-US" sz="2400" b="0" i="1" smtClean="0">
                                          <a:solidFill>
                                            <a:srgbClr val="C00000"/>
                                          </a:solidFill>
                                          <a:latin typeface="Cambria Math" panose="02040503050406030204" pitchFamily="18" charset="0"/>
                                        </a:rPr>
                                        <m:t>𝑖</m:t>
                                      </m:r>
                                    </m:sub>
                                  </m:sSub>
                                </m:num>
                                <m:den>
                                  <m:sSub>
                                    <m:sSubPr>
                                      <m:ctrlPr>
                                        <a:rPr lang="en-US" sz="240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𝑤</m:t>
                                      </m:r>
                                    </m:e>
                                    <m:sub>
                                      <m:r>
                                        <a:rPr lang="en-US" sz="2400" b="0" i="1" smtClean="0">
                                          <a:solidFill>
                                            <a:srgbClr val="C00000"/>
                                          </a:solidFill>
                                          <a:latin typeface="Cambria Math" panose="02040503050406030204" pitchFamily="18" charset="0"/>
                                        </a:rPr>
                                        <m:t>𝑖</m:t>
                                      </m:r>
                                    </m:sub>
                                  </m:sSub>
                                </m:den>
                              </m:f>
                            </m:oMath>
                          </a14:m>
                          <a:endParaRPr lang="en-US" sz="2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sz="2400" b="1">
                              <a:solidFill>
                                <a:schemeClr val="tx2">
                                  <a:lumMod val="60000"/>
                                  <a:lumOff val="40000"/>
                                </a:schemeClr>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1">
                              <a:solidFill>
                                <a:schemeClr val="tx2">
                                  <a:lumMod val="60000"/>
                                  <a:lumOff val="40000"/>
                                </a:schemeClr>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1">
                              <a:solidFill>
                                <a:schemeClr val="tx2">
                                  <a:lumMod val="60000"/>
                                  <a:lumOff val="40000"/>
                                </a:schemeClr>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1">
                              <a:solidFill>
                                <a:schemeClr val="tx2">
                                  <a:lumMod val="60000"/>
                                  <a:lumOff val="40000"/>
                                </a:schemeClr>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1">
                              <a:solidFill>
                                <a:schemeClr val="tx2">
                                  <a:lumMod val="60000"/>
                                  <a:lumOff val="40000"/>
                                </a:schemeClr>
                              </a:solidFill>
                            </a:rPr>
                            <a:t>0.8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1">
                              <a:solidFill>
                                <a:srgbClr val="AD1457"/>
                              </a:solidFill>
                            </a:rPr>
                            <a:t>164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55500639"/>
                      </a:ext>
                    </a:extLst>
                  </a:tr>
                </a:tbl>
              </a:graphicData>
            </a:graphic>
          </p:graphicFrame>
        </mc:Choice>
        <mc:Fallback xmlns="">
          <p:graphicFrame>
            <p:nvGraphicFramePr>
              <p:cNvPr id="5" name="Table 4"/>
              <p:cNvGraphicFramePr>
                <a:graphicFrameLocks noGrp="1"/>
              </p:cNvGraphicFramePr>
              <p:nvPr>
                <p:extLst>
                  <p:ext uri="{D42A27DB-BD31-4B8C-83A1-F6EECF244321}">
                    <p14:modId xmlns:p14="http://schemas.microsoft.com/office/powerpoint/2010/main" val="1373989977"/>
                  </p:ext>
                </p:extLst>
              </p:nvPr>
            </p:nvGraphicFramePr>
            <p:xfrm>
              <a:off x="1604361" y="3444437"/>
              <a:ext cx="5842252" cy="2303463"/>
            </p:xfrm>
            <a:graphic>
              <a:graphicData uri="http://schemas.openxmlformats.org/drawingml/2006/table">
                <a:tbl>
                  <a:tblPr firstRow="1" bandRow="1">
                    <a:tableStyleId>{5C22544A-7EE6-4342-B048-85BDC9FD1C3A}</a:tableStyleId>
                  </a:tblPr>
                  <a:tblGrid>
                    <a:gridCol w="1471713">
                      <a:extLst>
                        <a:ext uri="{9D8B030D-6E8A-4147-A177-3AD203B41FA5}">
                          <a16:colId xmlns:a16="http://schemas.microsoft.com/office/drawing/2014/main" val="2072256506"/>
                        </a:ext>
                      </a:extLst>
                    </a:gridCol>
                    <a:gridCol w="657224">
                      <a:extLst>
                        <a:ext uri="{9D8B030D-6E8A-4147-A177-3AD203B41FA5}">
                          <a16:colId xmlns:a16="http://schemas.microsoft.com/office/drawing/2014/main" val="2218155248"/>
                        </a:ext>
                      </a:extLst>
                    </a:gridCol>
                    <a:gridCol w="657224">
                      <a:extLst>
                        <a:ext uri="{9D8B030D-6E8A-4147-A177-3AD203B41FA5}">
                          <a16:colId xmlns:a16="http://schemas.microsoft.com/office/drawing/2014/main" val="146316644"/>
                        </a:ext>
                      </a:extLst>
                    </a:gridCol>
                    <a:gridCol w="657224">
                      <a:extLst>
                        <a:ext uri="{9D8B030D-6E8A-4147-A177-3AD203B41FA5}">
                          <a16:colId xmlns:a16="http://schemas.microsoft.com/office/drawing/2014/main" val="4193036598"/>
                        </a:ext>
                      </a:extLst>
                    </a:gridCol>
                    <a:gridCol w="657224">
                      <a:extLst>
                        <a:ext uri="{9D8B030D-6E8A-4147-A177-3AD203B41FA5}">
                          <a16:colId xmlns:a16="http://schemas.microsoft.com/office/drawing/2014/main" val="511283844"/>
                        </a:ext>
                      </a:extLst>
                    </a:gridCol>
                    <a:gridCol w="657224">
                      <a:extLst>
                        <a:ext uri="{9D8B030D-6E8A-4147-A177-3AD203B41FA5}">
                          <a16:colId xmlns:a16="http://schemas.microsoft.com/office/drawing/2014/main" val="3148974788"/>
                        </a:ext>
                      </a:extLst>
                    </a:gridCol>
                    <a:gridCol w="1084419">
                      <a:extLst>
                        <a:ext uri="{9D8B030D-6E8A-4147-A177-3AD203B41FA5}">
                          <a16:colId xmlns:a16="http://schemas.microsoft.com/office/drawing/2014/main" val="2815804869"/>
                        </a:ext>
                      </a:extLst>
                    </a:gridCol>
                  </a:tblGrid>
                  <a:tr h="457200">
                    <a:tc rowSpan="2">
                      <a:txBody>
                        <a:bodyPr/>
                        <a:lstStyle/>
                        <a:p>
                          <a:pPr algn="ctr"/>
                          <a:r>
                            <a:rPr lang="en-US" sz="2400">
                              <a:solidFill>
                                <a:srgbClr val="C00000"/>
                              </a:solidFill>
                            </a:rPr>
                            <a:t>Selection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gridSpan="5">
                      <a:txBody>
                        <a:bodyPr/>
                        <a:lstStyle/>
                        <a:p>
                          <a:pPr algn="ctr"/>
                          <a:r>
                            <a:rPr lang="en-US" sz="2400">
                              <a:solidFill>
                                <a:srgbClr val="C00000"/>
                              </a:solidFill>
                            </a:rPr>
                            <a:t>Objects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hMerge="1">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2">
                      <a:txBody>
                        <a:bodyPr/>
                        <a:lstStyle/>
                        <a:p>
                          <a:pPr algn="ctr"/>
                          <a:r>
                            <a:rPr lang="en-US" sz="2400">
                              <a:solidFill>
                                <a:srgbClr val="C00000"/>
                              </a:solidFill>
                            </a:rPr>
                            <a:t>Value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43776310"/>
                      </a:ext>
                    </a:extLst>
                  </a:tr>
                  <a:tr h="457200">
                    <a:tc vMerge="1">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1">
                              <a:solidFill>
                                <a:srgbClr val="C00000"/>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sz="2400" b="1">
                              <a:solidFill>
                                <a:srgbClr val="C00000"/>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sz="2400" b="1">
                              <a:solidFill>
                                <a:srgbClr val="C00000"/>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sz="2400" b="1">
                              <a:solidFill>
                                <a:srgbClr val="C00000"/>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sz="2400" b="1">
                              <a:solidFill>
                                <a:srgbClr val="C00000"/>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vMerge="1">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52992048"/>
                      </a:ext>
                    </a:extLst>
                  </a:tr>
                  <a:tr h="457200">
                    <a:tc>
                      <a:txBody>
                        <a:bodyPr/>
                        <a:lstStyle/>
                        <a:p>
                          <a:endParaRPr lang="en-US"/>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413" t="-209333" r="-297107" b="-398667"/>
                          </a:stretch>
                        </a:blipFill>
                      </a:tcPr>
                    </a:tc>
                    <a:tc>
                      <a:txBody>
                        <a:bodyPr/>
                        <a:lstStyle/>
                        <a:p>
                          <a:pPr algn="ctr"/>
                          <a:r>
                            <a:rPr lang="en-US" sz="2400" b="1">
                              <a:solidFill>
                                <a:schemeClr val="tx2">
                                  <a:lumMod val="60000"/>
                                  <a:lumOff val="40000"/>
                                </a:schemeClr>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1">
                              <a:solidFill>
                                <a:schemeClr val="tx2">
                                  <a:lumMod val="60000"/>
                                  <a:lumOff val="40000"/>
                                </a:schemeClr>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1">
                              <a:solidFill>
                                <a:schemeClr val="tx2">
                                  <a:lumMod val="60000"/>
                                  <a:lumOff val="40000"/>
                                </a:schemeClr>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1">
                              <a:solidFill>
                                <a:schemeClr val="tx2">
                                  <a:lumMod val="60000"/>
                                  <a:lumOff val="40000"/>
                                </a:schemeClr>
                              </a:solidFill>
                            </a:rPr>
                            <a:t>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1">
                              <a:solidFill>
                                <a:schemeClr val="tx2">
                                  <a:lumMod val="60000"/>
                                  <a:lumOff val="40000"/>
                                </a:schemeClr>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a:solidFill>
                                <a:srgbClr val="AD1457"/>
                              </a:solidFill>
                            </a:rPr>
                            <a:t>146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24465811"/>
                      </a:ext>
                    </a:extLst>
                  </a:tr>
                  <a:tr h="457200">
                    <a:tc>
                      <a:txBody>
                        <a:bodyPr/>
                        <a:lstStyle/>
                        <a:p>
                          <a:endParaRPr lang="en-US"/>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413" t="-309333" r="-297107" b="-298667"/>
                          </a:stretch>
                        </a:blipFill>
                      </a:tcPr>
                    </a:tc>
                    <a:tc>
                      <a:txBody>
                        <a:bodyPr/>
                        <a:lstStyle/>
                        <a:p>
                          <a:pPr algn="ctr"/>
                          <a:r>
                            <a:rPr lang="en-US" sz="2400" b="1">
                              <a:solidFill>
                                <a:schemeClr val="tx2">
                                  <a:lumMod val="60000"/>
                                  <a:lumOff val="40000"/>
                                </a:schemeClr>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1">
                              <a:solidFill>
                                <a:schemeClr val="tx2">
                                  <a:lumMod val="60000"/>
                                  <a:lumOff val="40000"/>
                                </a:schemeClr>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1">
                              <a:solidFill>
                                <a:schemeClr val="tx2">
                                  <a:lumMod val="60000"/>
                                  <a:lumOff val="40000"/>
                                </a:schemeClr>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1">
                              <a:solidFill>
                                <a:schemeClr val="tx2">
                                  <a:lumMod val="60000"/>
                                  <a:lumOff val="40000"/>
                                </a:schemeClr>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1">
                              <a:solidFill>
                                <a:schemeClr val="tx2">
                                  <a:lumMod val="60000"/>
                                  <a:lumOff val="40000"/>
                                </a:schemeClr>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a:solidFill>
                                <a:srgbClr val="AD1457"/>
                              </a:solidFill>
                            </a:rPr>
                            <a:t>156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82833978"/>
                      </a:ext>
                    </a:extLst>
                  </a:tr>
                  <a:tr h="474663">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413" t="-393590" r="-297107" b="-187179"/>
                          </a:stretch>
                        </a:blipFill>
                      </a:tcPr>
                    </a:tc>
                    <a:tc>
                      <a:txBody>
                        <a:bodyPr/>
                        <a:lstStyle/>
                        <a:p>
                          <a:pPr algn="ctr"/>
                          <a:r>
                            <a:rPr lang="en-US" sz="2400" b="1">
                              <a:solidFill>
                                <a:schemeClr val="tx2">
                                  <a:lumMod val="60000"/>
                                  <a:lumOff val="40000"/>
                                </a:schemeClr>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1">
                              <a:solidFill>
                                <a:schemeClr val="tx2">
                                  <a:lumMod val="60000"/>
                                  <a:lumOff val="40000"/>
                                </a:schemeClr>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1">
                              <a:solidFill>
                                <a:schemeClr val="tx2">
                                  <a:lumMod val="60000"/>
                                  <a:lumOff val="40000"/>
                                </a:schemeClr>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1">
                              <a:solidFill>
                                <a:schemeClr val="tx2">
                                  <a:lumMod val="60000"/>
                                  <a:lumOff val="40000"/>
                                </a:schemeClr>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1">
                              <a:solidFill>
                                <a:schemeClr val="tx2">
                                  <a:lumMod val="60000"/>
                                  <a:lumOff val="40000"/>
                                </a:schemeClr>
                              </a:solidFill>
                            </a:rPr>
                            <a:t>0.8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1">
                              <a:solidFill>
                                <a:srgbClr val="AD1457"/>
                              </a:solidFill>
                            </a:rPr>
                            <a:t>164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55500639"/>
                      </a:ext>
                    </a:extLst>
                  </a:tr>
                </a:tbl>
              </a:graphicData>
            </a:graphic>
          </p:graphicFrame>
        </mc:Fallback>
      </mc:AlternateContent>
      <p:sp>
        <p:nvSpPr>
          <p:cNvPr id="6" name="TextBox 5"/>
          <p:cNvSpPr txBox="1"/>
          <p:nvPr/>
        </p:nvSpPr>
        <p:spPr>
          <a:xfrm>
            <a:off x="3204560" y="4435037"/>
            <a:ext cx="381000" cy="369332"/>
          </a:xfrm>
          <a:prstGeom prst="rect">
            <a:avLst/>
          </a:prstGeom>
          <a:solidFill>
            <a:schemeClr val="bg1"/>
          </a:solidFill>
        </p:spPr>
        <p:txBody>
          <a:bodyPr wrap="square" rtlCol="0">
            <a:spAutoFit/>
          </a:bodyPr>
          <a:lstStyle/>
          <a:p>
            <a:endParaRPr lang="en-US"/>
          </a:p>
        </p:txBody>
      </p:sp>
      <p:sp>
        <p:nvSpPr>
          <p:cNvPr id="7" name="TextBox 6"/>
          <p:cNvSpPr txBox="1"/>
          <p:nvPr/>
        </p:nvSpPr>
        <p:spPr>
          <a:xfrm>
            <a:off x="3890360" y="4411502"/>
            <a:ext cx="381000" cy="369332"/>
          </a:xfrm>
          <a:prstGeom prst="rect">
            <a:avLst/>
          </a:prstGeom>
          <a:solidFill>
            <a:schemeClr val="bg1"/>
          </a:solidFill>
        </p:spPr>
        <p:txBody>
          <a:bodyPr wrap="square" rtlCol="0">
            <a:spAutoFit/>
          </a:bodyPr>
          <a:lstStyle/>
          <a:p>
            <a:endParaRPr lang="en-US"/>
          </a:p>
        </p:txBody>
      </p:sp>
      <p:sp>
        <p:nvSpPr>
          <p:cNvPr id="8" name="TextBox 7"/>
          <p:cNvSpPr txBox="1"/>
          <p:nvPr/>
        </p:nvSpPr>
        <p:spPr>
          <a:xfrm>
            <a:off x="4571611" y="4411502"/>
            <a:ext cx="381000" cy="369332"/>
          </a:xfrm>
          <a:prstGeom prst="rect">
            <a:avLst/>
          </a:prstGeom>
          <a:solidFill>
            <a:schemeClr val="bg1"/>
          </a:solidFill>
        </p:spPr>
        <p:txBody>
          <a:bodyPr wrap="square" rtlCol="0">
            <a:spAutoFit/>
          </a:bodyPr>
          <a:lstStyle/>
          <a:p>
            <a:endParaRPr lang="en-US"/>
          </a:p>
        </p:txBody>
      </p:sp>
      <p:sp>
        <p:nvSpPr>
          <p:cNvPr id="9" name="TextBox 8"/>
          <p:cNvSpPr txBox="1"/>
          <p:nvPr/>
        </p:nvSpPr>
        <p:spPr>
          <a:xfrm>
            <a:off x="5185759" y="4411502"/>
            <a:ext cx="381000" cy="369332"/>
          </a:xfrm>
          <a:prstGeom prst="rect">
            <a:avLst/>
          </a:prstGeom>
          <a:solidFill>
            <a:schemeClr val="bg1"/>
          </a:solidFill>
        </p:spPr>
        <p:txBody>
          <a:bodyPr wrap="square" rtlCol="0">
            <a:spAutoFit/>
          </a:bodyPr>
          <a:lstStyle/>
          <a:p>
            <a:endParaRPr lang="en-US"/>
          </a:p>
        </p:txBody>
      </p:sp>
      <p:sp>
        <p:nvSpPr>
          <p:cNvPr id="10" name="TextBox 9"/>
          <p:cNvSpPr txBox="1"/>
          <p:nvPr/>
        </p:nvSpPr>
        <p:spPr>
          <a:xfrm>
            <a:off x="5871559" y="4394515"/>
            <a:ext cx="381000" cy="369332"/>
          </a:xfrm>
          <a:prstGeom prst="rect">
            <a:avLst/>
          </a:prstGeom>
          <a:solidFill>
            <a:schemeClr val="bg1"/>
          </a:solidFill>
        </p:spPr>
        <p:txBody>
          <a:bodyPr wrap="square" rtlCol="0">
            <a:spAutoFit/>
          </a:bodyPr>
          <a:lstStyle/>
          <a:p>
            <a:endParaRPr lang="en-US"/>
          </a:p>
        </p:txBody>
      </p:sp>
      <p:sp>
        <p:nvSpPr>
          <p:cNvPr id="11" name="TextBox 10"/>
          <p:cNvSpPr txBox="1"/>
          <p:nvPr/>
        </p:nvSpPr>
        <p:spPr>
          <a:xfrm>
            <a:off x="3204560" y="4848303"/>
            <a:ext cx="381000" cy="369332"/>
          </a:xfrm>
          <a:prstGeom prst="rect">
            <a:avLst/>
          </a:prstGeom>
          <a:solidFill>
            <a:schemeClr val="bg1"/>
          </a:solidFill>
        </p:spPr>
        <p:txBody>
          <a:bodyPr wrap="square" rtlCol="0">
            <a:spAutoFit/>
          </a:bodyPr>
          <a:lstStyle/>
          <a:p>
            <a:endParaRPr lang="en-US"/>
          </a:p>
        </p:txBody>
      </p:sp>
      <p:sp>
        <p:nvSpPr>
          <p:cNvPr id="12" name="TextBox 11"/>
          <p:cNvSpPr txBox="1"/>
          <p:nvPr/>
        </p:nvSpPr>
        <p:spPr>
          <a:xfrm>
            <a:off x="3196598" y="5298101"/>
            <a:ext cx="381000" cy="369332"/>
          </a:xfrm>
          <a:prstGeom prst="rect">
            <a:avLst/>
          </a:prstGeom>
          <a:solidFill>
            <a:schemeClr val="bg1"/>
          </a:solidFill>
        </p:spPr>
        <p:txBody>
          <a:bodyPr wrap="square" rtlCol="0">
            <a:spAutoFit/>
          </a:bodyPr>
          <a:lstStyle/>
          <a:p>
            <a:endParaRPr lang="en-US"/>
          </a:p>
        </p:txBody>
      </p:sp>
      <p:sp>
        <p:nvSpPr>
          <p:cNvPr id="13" name="TextBox 12"/>
          <p:cNvSpPr txBox="1"/>
          <p:nvPr/>
        </p:nvSpPr>
        <p:spPr>
          <a:xfrm>
            <a:off x="3874438" y="4848303"/>
            <a:ext cx="381000" cy="369332"/>
          </a:xfrm>
          <a:prstGeom prst="rect">
            <a:avLst/>
          </a:prstGeom>
          <a:solidFill>
            <a:schemeClr val="bg1"/>
          </a:solidFill>
        </p:spPr>
        <p:txBody>
          <a:bodyPr wrap="square" rtlCol="0">
            <a:spAutoFit/>
          </a:bodyPr>
          <a:lstStyle/>
          <a:p>
            <a:endParaRPr lang="en-US"/>
          </a:p>
        </p:txBody>
      </p:sp>
      <p:sp>
        <p:nvSpPr>
          <p:cNvPr id="14" name="TextBox 13"/>
          <p:cNvSpPr txBox="1"/>
          <p:nvPr/>
        </p:nvSpPr>
        <p:spPr>
          <a:xfrm>
            <a:off x="3874438" y="5298101"/>
            <a:ext cx="381000" cy="369332"/>
          </a:xfrm>
          <a:prstGeom prst="rect">
            <a:avLst/>
          </a:prstGeom>
          <a:solidFill>
            <a:schemeClr val="bg1"/>
          </a:solidFill>
        </p:spPr>
        <p:txBody>
          <a:bodyPr wrap="square" rtlCol="0">
            <a:spAutoFit/>
          </a:bodyPr>
          <a:lstStyle/>
          <a:p>
            <a:endParaRPr lang="en-US"/>
          </a:p>
        </p:txBody>
      </p:sp>
      <p:sp>
        <p:nvSpPr>
          <p:cNvPr id="15" name="TextBox 14"/>
          <p:cNvSpPr txBox="1"/>
          <p:nvPr/>
        </p:nvSpPr>
        <p:spPr>
          <a:xfrm>
            <a:off x="4528394" y="4848303"/>
            <a:ext cx="381000" cy="369332"/>
          </a:xfrm>
          <a:prstGeom prst="rect">
            <a:avLst/>
          </a:prstGeom>
          <a:solidFill>
            <a:schemeClr val="bg1"/>
          </a:solidFill>
        </p:spPr>
        <p:txBody>
          <a:bodyPr wrap="square" rtlCol="0">
            <a:spAutoFit/>
          </a:bodyPr>
          <a:lstStyle/>
          <a:p>
            <a:endParaRPr lang="en-US"/>
          </a:p>
        </p:txBody>
      </p:sp>
      <p:sp>
        <p:nvSpPr>
          <p:cNvPr id="16" name="TextBox 15"/>
          <p:cNvSpPr txBox="1"/>
          <p:nvPr/>
        </p:nvSpPr>
        <p:spPr>
          <a:xfrm>
            <a:off x="4525487" y="5333484"/>
            <a:ext cx="381000" cy="369332"/>
          </a:xfrm>
          <a:prstGeom prst="rect">
            <a:avLst/>
          </a:prstGeom>
          <a:solidFill>
            <a:schemeClr val="bg1"/>
          </a:solidFill>
        </p:spPr>
        <p:txBody>
          <a:bodyPr wrap="square" rtlCol="0">
            <a:spAutoFit/>
          </a:bodyPr>
          <a:lstStyle/>
          <a:p>
            <a:endParaRPr lang="en-US"/>
          </a:p>
        </p:txBody>
      </p:sp>
      <p:sp>
        <p:nvSpPr>
          <p:cNvPr id="17" name="TextBox 16"/>
          <p:cNvSpPr txBox="1"/>
          <p:nvPr/>
        </p:nvSpPr>
        <p:spPr>
          <a:xfrm>
            <a:off x="5185759" y="4848303"/>
            <a:ext cx="381000" cy="369332"/>
          </a:xfrm>
          <a:prstGeom prst="rect">
            <a:avLst/>
          </a:prstGeom>
          <a:solidFill>
            <a:schemeClr val="bg1"/>
          </a:solidFill>
        </p:spPr>
        <p:txBody>
          <a:bodyPr wrap="square" rtlCol="0">
            <a:spAutoFit/>
          </a:bodyPr>
          <a:lstStyle/>
          <a:p>
            <a:endParaRPr lang="en-US"/>
          </a:p>
        </p:txBody>
      </p:sp>
      <p:sp>
        <p:nvSpPr>
          <p:cNvPr id="18" name="TextBox 17"/>
          <p:cNvSpPr txBox="1"/>
          <p:nvPr/>
        </p:nvSpPr>
        <p:spPr>
          <a:xfrm>
            <a:off x="5176536" y="5285104"/>
            <a:ext cx="381000" cy="369332"/>
          </a:xfrm>
          <a:prstGeom prst="rect">
            <a:avLst/>
          </a:prstGeom>
          <a:solidFill>
            <a:schemeClr val="bg1"/>
          </a:solidFill>
        </p:spPr>
        <p:txBody>
          <a:bodyPr wrap="square" rtlCol="0">
            <a:spAutoFit/>
          </a:bodyPr>
          <a:lstStyle/>
          <a:p>
            <a:endParaRPr lang="en-US"/>
          </a:p>
        </p:txBody>
      </p:sp>
      <p:sp>
        <p:nvSpPr>
          <p:cNvPr id="19" name="TextBox 18"/>
          <p:cNvSpPr txBox="1"/>
          <p:nvPr/>
        </p:nvSpPr>
        <p:spPr>
          <a:xfrm>
            <a:off x="5922107" y="4848303"/>
            <a:ext cx="381000" cy="369332"/>
          </a:xfrm>
          <a:prstGeom prst="rect">
            <a:avLst/>
          </a:prstGeom>
          <a:solidFill>
            <a:schemeClr val="bg1"/>
          </a:solidFill>
        </p:spPr>
        <p:txBody>
          <a:bodyPr wrap="square" rtlCol="0">
            <a:spAutoFit/>
          </a:bodyPr>
          <a:lstStyle/>
          <a:p>
            <a:endParaRPr lang="en-US"/>
          </a:p>
        </p:txBody>
      </p:sp>
      <p:sp>
        <p:nvSpPr>
          <p:cNvPr id="20" name="TextBox 19"/>
          <p:cNvSpPr txBox="1"/>
          <p:nvPr/>
        </p:nvSpPr>
        <p:spPr>
          <a:xfrm>
            <a:off x="5795549" y="5302513"/>
            <a:ext cx="457009" cy="369332"/>
          </a:xfrm>
          <a:prstGeom prst="rect">
            <a:avLst/>
          </a:prstGeom>
          <a:solidFill>
            <a:schemeClr val="bg1"/>
          </a:solidFill>
        </p:spPr>
        <p:txBody>
          <a:bodyPr wrap="square" rtlCol="0">
            <a:spAutoFit/>
          </a:bodyPr>
          <a:lstStyle/>
          <a:p>
            <a:endParaRPr lang="en-US"/>
          </a:p>
        </p:txBody>
      </p:sp>
      <p:sp>
        <p:nvSpPr>
          <p:cNvPr id="21" name="TextBox 20"/>
          <p:cNvSpPr txBox="1"/>
          <p:nvPr/>
        </p:nvSpPr>
        <p:spPr>
          <a:xfrm>
            <a:off x="6544299" y="4407741"/>
            <a:ext cx="685800" cy="369332"/>
          </a:xfrm>
          <a:prstGeom prst="rect">
            <a:avLst/>
          </a:prstGeom>
          <a:solidFill>
            <a:schemeClr val="bg1"/>
          </a:solidFill>
        </p:spPr>
        <p:txBody>
          <a:bodyPr wrap="square" rtlCol="0">
            <a:spAutoFit/>
          </a:bodyPr>
          <a:lstStyle/>
          <a:p>
            <a:endParaRPr lang="en-US"/>
          </a:p>
        </p:txBody>
      </p:sp>
      <p:sp>
        <p:nvSpPr>
          <p:cNvPr id="22" name="TextBox 21"/>
          <p:cNvSpPr txBox="1"/>
          <p:nvPr/>
        </p:nvSpPr>
        <p:spPr>
          <a:xfrm>
            <a:off x="6570014" y="4848303"/>
            <a:ext cx="685800" cy="369332"/>
          </a:xfrm>
          <a:prstGeom prst="rect">
            <a:avLst/>
          </a:prstGeom>
          <a:solidFill>
            <a:schemeClr val="bg1"/>
          </a:solidFill>
        </p:spPr>
        <p:txBody>
          <a:bodyPr wrap="square" rtlCol="0">
            <a:spAutoFit/>
          </a:bodyPr>
          <a:lstStyle/>
          <a:p>
            <a:endParaRPr lang="en-US"/>
          </a:p>
        </p:txBody>
      </p:sp>
      <p:sp>
        <p:nvSpPr>
          <p:cNvPr id="23" name="Rectangle 22"/>
          <p:cNvSpPr/>
          <p:nvPr/>
        </p:nvSpPr>
        <p:spPr>
          <a:xfrm>
            <a:off x="7521839" y="4358837"/>
            <a:ext cx="483321" cy="457200"/>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30</a:t>
            </a:r>
          </a:p>
        </p:txBody>
      </p:sp>
      <p:sp>
        <p:nvSpPr>
          <p:cNvPr id="24" name="Rectangle 23"/>
          <p:cNvSpPr/>
          <p:nvPr/>
        </p:nvSpPr>
        <p:spPr>
          <a:xfrm>
            <a:off x="7930550" y="4358837"/>
            <a:ext cx="483321" cy="457200"/>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50</a:t>
            </a:r>
          </a:p>
        </p:txBody>
      </p:sp>
      <p:sp>
        <p:nvSpPr>
          <p:cNvPr id="25" name="Rectangle 24"/>
          <p:cNvSpPr/>
          <p:nvPr/>
        </p:nvSpPr>
        <p:spPr>
          <a:xfrm>
            <a:off x="8339261" y="4358837"/>
            <a:ext cx="483321" cy="457200"/>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20</a:t>
            </a:r>
          </a:p>
        </p:txBody>
      </p:sp>
      <p:sp>
        <p:nvSpPr>
          <p:cNvPr id="26" name="Rectangle 25"/>
          <p:cNvSpPr/>
          <p:nvPr/>
        </p:nvSpPr>
        <p:spPr>
          <a:xfrm>
            <a:off x="7521839" y="4816037"/>
            <a:ext cx="483321" cy="457200"/>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10</a:t>
            </a:r>
          </a:p>
        </p:txBody>
      </p:sp>
      <p:sp>
        <p:nvSpPr>
          <p:cNvPr id="27" name="Rectangle 26"/>
          <p:cNvSpPr/>
          <p:nvPr/>
        </p:nvSpPr>
        <p:spPr>
          <a:xfrm>
            <a:off x="7930550" y="4816037"/>
            <a:ext cx="483321" cy="457200"/>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20</a:t>
            </a:r>
          </a:p>
        </p:txBody>
      </p:sp>
      <p:sp>
        <p:nvSpPr>
          <p:cNvPr id="28" name="Rectangle 27"/>
          <p:cNvSpPr/>
          <p:nvPr/>
        </p:nvSpPr>
        <p:spPr>
          <a:xfrm>
            <a:off x="8339261" y="4816037"/>
            <a:ext cx="483321" cy="457200"/>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30</a:t>
            </a:r>
          </a:p>
        </p:txBody>
      </p:sp>
      <p:sp>
        <p:nvSpPr>
          <p:cNvPr id="29" name="Rectangle 28"/>
          <p:cNvSpPr/>
          <p:nvPr/>
        </p:nvSpPr>
        <p:spPr>
          <a:xfrm>
            <a:off x="8744386" y="4816037"/>
            <a:ext cx="493622" cy="457200"/>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40</a:t>
            </a:r>
          </a:p>
        </p:txBody>
      </p:sp>
      <p:sp>
        <p:nvSpPr>
          <p:cNvPr id="30" name="Rectangle 29"/>
          <p:cNvSpPr/>
          <p:nvPr/>
        </p:nvSpPr>
        <p:spPr>
          <a:xfrm>
            <a:off x="7521839" y="5273237"/>
            <a:ext cx="483321" cy="457200"/>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30</a:t>
            </a:r>
          </a:p>
        </p:txBody>
      </p:sp>
      <p:sp>
        <p:nvSpPr>
          <p:cNvPr id="31" name="Rectangle 30"/>
          <p:cNvSpPr/>
          <p:nvPr/>
        </p:nvSpPr>
        <p:spPr>
          <a:xfrm>
            <a:off x="7930550" y="5273237"/>
            <a:ext cx="483321" cy="457200"/>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10</a:t>
            </a:r>
          </a:p>
        </p:txBody>
      </p:sp>
      <p:sp>
        <p:nvSpPr>
          <p:cNvPr id="32" name="Rectangle 31"/>
          <p:cNvSpPr/>
          <p:nvPr/>
        </p:nvSpPr>
        <p:spPr>
          <a:xfrm>
            <a:off x="8335675" y="5273237"/>
            <a:ext cx="486907" cy="457200"/>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20</a:t>
            </a:r>
          </a:p>
        </p:txBody>
      </p:sp>
      <p:sp>
        <p:nvSpPr>
          <p:cNvPr id="33" name="Rectangle 32"/>
          <p:cNvSpPr/>
          <p:nvPr/>
        </p:nvSpPr>
        <p:spPr>
          <a:xfrm>
            <a:off x="8754687" y="5273237"/>
            <a:ext cx="483321" cy="457200"/>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40</a:t>
            </a:r>
          </a:p>
        </p:txBody>
      </p:sp>
      <p:sp>
        <p:nvSpPr>
          <p:cNvPr id="34" name="Rounded Rectangle 33"/>
          <p:cNvSpPr/>
          <p:nvPr/>
        </p:nvSpPr>
        <p:spPr>
          <a:xfrm>
            <a:off x="3661760" y="5994914"/>
            <a:ext cx="4114800" cy="609600"/>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a:solidFill>
                  <a:srgbClr val="002060"/>
                </a:solidFill>
              </a:rPr>
              <a:t>Profit = 66 + 60 + (40 * 0.5) = 146</a:t>
            </a:r>
          </a:p>
        </p:txBody>
      </p:sp>
      <p:sp>
        <p:nvSpPr>
          <p:cNvPr id="35" name="Rounded Rectangle 34"/>
          <p:cNvSpPr/>
          <p:nvPr/>
        </p:nvSpPr>
        <p:spPr>
          <a:xfrm>
            <a:off x="3661760" y="5994914"/>
            <a:ext cx="4114800" cy="609600"/>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a:solidFill>
                  <a:srgbClr val="002060"/>
                </a:solidFill>
              </a:rPr>
              <a:t>Profit = 20 + 30 + 66 + 40 = 156</a:t>
            </a:r>
          </a:p>
        </p:txBody>
      </p:sp>
      <p:sp>
        <p:nvSpPr>
          <p:cNvPr id="36" name="Rounded Rectangle 35"/>
          <p:cNvSpPr/>
          <p:nvPr/>
        </p:nvSpPr>
        <p:spPr>
          <a:xfrm>
            <a:off x="3661760" y="5990148"/>
            <a:ext cx="4114800" cy="609600"/>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a:solidFill>
                  <a:srgbClr val="002060"/>
                </a:solidFill>
              </a:rPr>
              <a:t>Profit = 66 + 20 + 30 + 48 = 164</a:t>
            </a:r>
          </a:p>
        </p:txBody>
      </p:sp>
      <p:sp>
        <p:nvSpPr>
          <p:cNvPr id="37" name="TextBox 36"/>
          <p:cNvSpPr txBox="1"/>
          <p:nvPr/>
        </p:nvSpPr>
        <p:spPr>
          <a:xfrm>
            <a:off x="7575380" y="3443877"/>
            <a:ext cx="1828800" cy="830997"/>
          </a:xfrm>
          <a:prstGeom prst="rect">
            <a:avLst/>
          </a:prstGeom>
          <a:solidFill>
            <a:schemeClr val="accent1">
              <a:lumMod val="20000"/>
              <a:lumOff val="80000"/>
            </a:schemeClr>
          </a:solidFill>
          <a:ln>
            <a:solidFill>
              <a:srgbClr val="AD1457"/>
            </a:solidFill>
          </a:ln>
        </p:spPr>
        <p:txBody>
          <a:bodyPr wrap="square" rtlCol="0">
            <a:spAutoFit/>
          </a:bodyPr>
          <a:lstStyle/>
          <a:p>
            <a:pPr algn="ctr"/>
            <a:r>
              <a:rPr lang="en-US" sz="2400" dirty="0">
                <a:solidFill>
                  <a:srgbClr val="AD1457"/>
                </a:solidFill>
              </a:rPr>
              <a:t>Weight Capacity 100</a:t>
            </a:r>
          </a:p>
        </p:txBody>
      </p:sp>
      <p:sp>
        <p:nvSpPr>
          <p:cNvPr id="38" name="Rounded Rectangle 37"/>
          <p:cNvSpPr/>
          <p:nvPr/>
        </p:nvSpPr>
        <p:spPr>
          <a:xfrm>
            <a:off x="6583486" y="5312334"/>
            <a:ext cx="640080" cy="369332"/>
          </a:xfrm>
          <a:prstGeom prst="roundRect">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p:cNvSpPr txBox="1"/>
          <p:nvPr/>
        </p:nvSpPr>
        <p:spPr>
          <a:xfrm>
            <a:off x="6412124" y="5310466"/>
            <a:ext cx="981069" cy="406265"/>
          </a:xfrm>
          <a:prstGeom prst="rect">
            <a:avLst/>
          </a:prstGeom>
          <a:solidFill>
            <a:schemeClr val="bg1"/>
          </a:solidFill>
        </p:spPr>
        <p:txBody>
          <a:bodyPr wrap="square" rtlCol="0">
            <a:spAutoFit/>
          </a:bodyPr>
          <a:lstStyle/>
          <a:p>
            <a:endParaRPr lang="en-US"/>
          </a:p>
        </p:txBody>
      </p:sp>
      <p:cxnSp>
        <p:nvCxnSpPr>
          <p:cNvPr id="40" name="Straight Connector 39"/>
          <p:cNvCxnSpPr/>
          <p:nvPr/>
        </p:nvCxnSpPr>
        <p:spPr>
          <a:xfrm>
            <a:off x="5769228" y="1809400"/>
            <a:ext cx="457202" cy="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7715002" y="1809400"/>
            <a:ext cx="457202" cy="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6821794" y="1809400"/>
            <a:ext cx="457202" cy="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3580452" y="2375036"/>
            <a:ext cx="457202" cy="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4660898" y="2375036"/>
            <a:ext cx="457202" cy="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5782292" y="2375036"/>
            <a:ext cx="457202" cy="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6821794" y="2375036"/>
            <a:ext cx="457202" cy="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4676307" y="2931636"/>
            <a:ext cx="457202" cy="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3599206" y="2931636"/>
            <a:ext cx="457202" cy="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5782882" y="2931636"/>
            <a:ext cx="457202" cy="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7774383" y="2931636"/>
            <a:ext cx="457202" cy="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sp>
        <p:nvSpPr>
          <p:cNvPr id="51" name="Rectangle 50"/>
          <p:cNvSpPr/>
          <p:nvPr/>
        </p:nvSpPr>
        <p:spPr>
          <a:xfrm>
            <a:off x="1999132" y="2508450"/>
            <a:ext cx="6490648" cy="55418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p:cNvSpPr/>
          <p:nvPr/>
        </p:nvSpPr>
        <p:spPr>
          <a:xfrm>
            <a:off x="7761719" y="2014456"/>
            <a:ext cx="411480" cy="411480"/>
          </a:xfrm>
          <a:prstGeom prst="ellipse">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4685954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0" presetClass="entr" presetSubtype="0" dur="50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1" presetClass="exit" presetSubtype="0" dur="1" fill="hold" grpId="0" nodeType="clickEffect">
                                  <p:stCondLst>
                                    <p:cond delay="0"/>
                                  </p:stCondLst>
                                  <p:childTnLst>
                                    <p:set>
                                      <p:cBhvr>
                                        <p:cTn id="11" dur="1" fill="hold">
                                          <p:stCondLst>
                                            <p:cond delay="0"/>
                                          </p:stCondLst>
                                        </p:cTn>
                                        <p:tgtEl>
                                          <p:spTgt spid="51"/>
                                        </p:tgtEl>
                                        <p:attrNameLst>
                                          <p:attrName>style.visibility</p:attrName>
                                        </p:attrNameLst>
                                      </p:cBhvr>
                                      <p:to>
                                        <p:strVal val="hidden"/>
                                      </p:to>
                                    </p:set>
                                  </p:childTnLst>
                                </p:cTn>
                              </p:par>
                            </p:childTnLst>
                          </p:cTn>
                        </p:par>
                      </p:childTnLst>
                    </p:cTn>
                  </p:par>
                  <p:par>
                    <p:cTn id="12" fill="hold" nodeType="clickPar">
                      <p:stCondLst>
                        <p:cond delay="indefinite"/>
                      </p:stCondLst>
                      <p:childTnLst>
                        <p:par>
                          <p:cTn id="13" fill="hold">
                            <p:stCondLst>
                              <p:cond delay="0"/>
                            </p:stCondLst>
                            <p:childTnLst>
                              <p:par>
                                <p:cTn id="14" presetID="10" presetClass="entr" presetSubtype="0" dur="500" fill="hold" nodeType="click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childTnLst>
                          </p:cTn>
                        </p:par>
                        <p:par>
                          <p:cTn id="17" fill="hold" nodeType="afterGroup">
                            <p:stCondLst>
                              <p:cond delay="500"/>
                            </p:stCondLst>
                            <p:childTnLst>
                              <p:par>
                                <p:cTn id="18" presetID="10" presetClass="entr" presetSubtype="0" dur="500" fill="hold" grpId="0" nodeType="afterEffect">
                                  <p:stCondLst>
                                    <p:cond delay="0"/>
                                  </p:stCondLst>
                                  <p:childTnLst>
                                    <p:set>
                                      <p:cBhvr>
                                        <p:cTn id="19" dur="1" fill="hold">
                                          <p:stCondLst>
                                            <p:cond delay="0"/>
                                          </p:stCondLst>
                                        </p:cTn>
                                        <p:tgtEl>
                                          <p:spTgt spid="37"/>
                                        </p:tgtEl>
                                        <p:attrNameLst>
                                          <p:attrName>style.visibility</p:attrName>
                                        </p:attrNameLst>
                                      </p:cBhvr>
                                      <p:to>
                                        <p:strVal val="visible"/>
                                      </p:to>
                                    </p:set>
                                    <p:animEffect transition="in" filter="fade">
                                      <p:cBhvr>
                                        <p:cTn id="20" dur="500"/>
                                        <p:tgtEl>
                                          <p:spTgt spid="37"/>
                                        </p:tgtEl>
                                      </p:cBhvr>
                                    </p:animEffect>
                                  </p:childTnLst>
                                </p:cTn>
                              </p:par>
                            </p:childTnLst>
                          </p:cTn>
                        </p:par>
                      </p:childTnLst>
                    </p:cTn>
                  </p:par>
                  <p:par>
                    <p:cTn id="21" fill="hold" nodeType="clickPar">
                      <p:stCondLst>
                        <p:cond delay="indefinite"/>
                      </p:stCondLst>
                      <p:childTnLst>
                        <p:par>
                          <p:cTn id="22" fill="hold">
                            <p:stCondLst>
                              <p:cond delay="0"/>
                            </p:stCondLst>
                            <p:childTnLst>
                              <p:par>
                                <p:cTn id="23" presetID="22" presetClass="entr" presetSubtype="8" dur="500" fill="hold" nodeType="click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wipe(left)">
                                      <p:cBhvr>
                                        <p:cTn id="25" dur="500"/>
                                        <p:tgtEl>
                                          <p:spTgt spid="40"/>
                                        </p:tgtEl>
                                      </p:cBhvr>
                                    </p:animEffect>
                                  </p:childTnLst>
                                </p:cTn>
                              </p:par>
                            </p:childTnLst>
                          </p:cTn>
                        </p:par>
                      </p:childTnLst>
                    </p:cTn>
                  </p:par>
                  <p:par>
                    <p:cTn id="26" fill="hold" nodeType="clickPar">
                      <p:stCondLst>
                        <p:cond delay="indefinite"/>
                      </p:stCondLst>
                      <p:childTnLst>
                        <p:par>
                          <p:cTn id="27" fill="hold">
                            <p:stCondLst>
                              <p:cond delay="0"/>
                            </p:stCondLst>
                            <p:childTnLst>
                              <p:par>
                                <p:cTn id="28" presetID="1" presetClass="exit" presetSubtype="0" dur="1" fill="hold" grpId="0" nodeType="clickEffect">
                                  <p:stCondLst>
                                    <p:cond delay="0"/>
                                  </p:stCondLst>
                                  <p:childTnLst>
                                    <p:set>
                                      <p:cBhvr>
                                        <p:cTn id="29" dur="1" fill="hold">
                                          <p:stCondLst>
                                            <p:cond delay="0"/>
                                          </p:stCondLst>
                                        </p:cTn>
                                        <p:tgtEl>
                                          <p:spTgt spid="8"/>
                                        </p:tgtEl>
                                        <p:attrNameLst>
                                          <p:attrName>style.visibility</p:attrName>
                                        </p:attrNameLst>
                                      </p:cBhvr>
                                      <p:to>
                                        <p:strVal val="hidden"/>
                                      </p:to>
                                    </p:set>
                                  </p:childTnLst>
                                </p:cTn>
                              </p:par>
                            </p:childTnLst>
                          </p:cTn>
                        </p:par>
                        <p:par>
                          <p:cTn id="30" fill="hold" nodeType="afterGroup">
                            <p:stCondLst>
                              <p:cond delay="1"/>
                            </p:stCondLst>
                            <p:childTnLst>
                              <p:par>
                                <p:cTn id="31" presetID="10" presetClass="entr" presetSubtype="0" dur="500" fill="hold" grpId="0" nodeType="afterEffect">
                                  <p:stCondLst>
                                    <p:cond delay="0"/>
                                  </p:stCondLst>
                                  <p:childTnLst>
                                    <p:set>
                                      <p:cBhvr>
                                        <p:cTn id="32" dur="1" fill="hold">
                                          <p:stCondLst>
                                            <p:cond delay="0"/>
                                          </p:stCondLst>
                                        </p:cTn>
                                        <p:tgtEl>
                                          <p:spTgt spid="23"/>
                                        </p:tgtEl>
                                        <p:attrNameLst>
                                          <p:attrName>style.visibility</p:attrName>
                                        </p:attrNameLst>
                                      </p:cBhvr>
                                      <p:to>
                                        <p:strVal val="visible"/>
                                      </p:to>
                                    </p:set>
                                    <p:animEffect transition="in" filter="fade">
                                      <p:cBhvr>
                                        <p:cTn id="33" dur="500"/>
                                        <p:tgtEl>
                                          <p:spTgt spid="23"/>
                                        </p:tgtEl>
                                      </p:cBhvr>
                                    </p:animEffect>
                                  </p:childTnLst>
                                </p:cTn>
                              </p:par>
                            </p:childTnLst>
                          </p:cTn>
                        </p:par>
                      </p:childTnLst>
                    </p:cTn>
                  </p:par>
                  <p:par>
                    <p:cTn id="34" fill="hold" nodeType="clickPar">
                      <p:stCondLst>
                        <p:cond delay="indefinite"/>
                      </p:stCondLst>
                      <p:childTnLst>
                        <p:par>
                          <p:cTn id="35" fill="hold">
                            <p:stCondLst>
                              <p:cond delay="0"/>
                            </p:stCondLst>
                            <p:childTnLst>
                              <p:par>
                                <p:cTn id="36" presetID="22" presetClass="entr" presetSubtype="8" dur="500" fill="hold" nodeType="clickEffect">
                                  <p:stCondLst>
                                    <p:cond delay="0"/>
                                  </p:stCondLst>
                                  <p:childTnLst>
                                    <p:set>
                                      <p:cBhvr>
                                        <p:cTn id="37" dur="1" fill="hold">
                                          <p:stCondLst>
                                            <p:cond delay="0"/>
                                          </p:stCondLst>
                                        </p:cTn>
                                        <p:tgtEl>
                                          <p:spTgt spid="41"/>
                                        </p:tgtEl>
                                        <p:attrNameLst>
                                          <p:attrName>style.visibility</p:attrName>
                                        </p:attrNameLst>
                                      </p:cBhvr>
                                      <p:to>
                                        <p:strVal val="visible"/>
                                      </p:to>
                                    </p:set>
                                    <p:animEffect transition="in" filter="wipe(left)">
                                      <p:cBhvr>
                                        <p:cTn id="38" dur="500"/>
                                        <p:tgtEl>
                                          <p:spTgt spid="41"/>
                                        </p:tgtEl>
                                      </p:cBhvr>
                                    </p:animEffect>
                                  </p:childTnLst>
                                </p:cTn>
                              </p:par>
                            </p:childTnLst>
                          </p:cTn>
                        </p:par>
                      </p:childTnLst>
                    </p:cTn>
                  </p:par>
                  <p:par>
                    <p:cTn id="39" fill="hold" nodeType="clickPar">
                      <p:stCondLst>
                        <p:cond delay="indefinite"/>
                      </p:stCondLst>
                      <p:childTnLst>
                        <p:par>
                          <p:cTn id="40" fill="hold">
                            <p:stCondLst>
                              <p:cond delay="0"/>
                            </p:stCondLst>
                            <p:childTnLst>
                              <p:par>
                                <p:cTn id="41" presetID="1" presetClass="exit" presetSubtype="0" dur="1" fill="hold" grpId="0" nodeType="clickEffect">
                                  <p:stCondLst>
                                    <p:cond delay="0"/>
                                  </p:stCondLst>
                                  <p:childTnLst>
                                    <p:set>
                                      <p:cBhvr>
                                        <p:cTn id="42" dur="1" fill="hold">
                                          <p:stCondLst>
                                            <p:cond delay="0"/>
                                          </p:stCondLst>
                                        </p:cTn>
                                        <p:tgtEl>
                                          <p:spTgt spid="10"/>
                                        </p:tgtEl>
                                        <p:attrNameLst>
                                          <p:attrName>style.visibility</p:attrName>
                                        </p:attrNameLst>
                                      </p:cBhvr>
                                      <p:to>
                                        <p:strVal val="hidden"/>
                                      </p:to>
                                    </p:set>
                                  </p:childTnLst>
                                </p:cTn>
                              </p:par>
                            </p:childTnLst>
                          </p:cTn>
                        </p:par>
                        <p:par>
                          <p:cTn id="43" fill="hold" nodeType="afterGroup">
                            <p:stCondLst>
                              <p:cond delay="1"/>
                            </p:stCondLst>
                            <p:childTnLst>
                              <p:par>
                                <p:cTn id="44" presetID="10" presetClass="entr" presetSubtype="0" dur="500" fill="hold" grpId="0" nodeType="afterEffect">
                                  <p:stCondLst>
                                    <p:cond delay="0"/>
                                  </p:stCondLst>
                                  <p:childTnLst>
                                    <p:set>
                                      <p:cBhvr>
                                        <p:cTn id="45" dur="1" fill="hold">
                                          <p:stCondLst>
                                            <p:cond delay="0"/>
                                          </p:stCondLst>
                                        </p:cTn>
                                        <p:tgtEl>
                                          <p:spTgt spid="24"/>
                                        </p:tgtEl>
                                        <p:attrNameLst>
                                          <p:attrName>style.visibility</p:attrName>
                                        </p:attrNameLst>
                                      </p:cBhvr>
                                      <p:to>
                                        <p:strVal val="visible"/>
                                      </p:to>
                                    </p:set>
                                    <p:animEffect transition="in" filter="fade">
                                      <p:cBhvr>
                                        <p:cTn id="46" dur="500"/>
                                        <p:tgtEl>
                                          <p:spTgt spid="24"/>
                                        </p:tgtEl>
                                      </p:cBhvr>
                                    </p:animEffect>
                                  </p:childTnLst>
                                </p:cTn>
                              </p:par>
                            </p:childTnLst>
                          </p:cTn>
                        </p:par>
                      </p:childTnLst>
                    </p:cTn>
                  </p:par>
                  <p:par>
                    <p:cTn id="47" fill="hold" nodeType="clickPar">
                      <p:stCondLst>
                        <p:cond delay="indefinite"/>
                      </p:stCondLst>
                      <p:childTnLst>
                        <p:par>
                          <p:cTn id="48" fill="hold">
                            <p:stCondLst>
                              <p:cond delay="0"/>
                            </p:stCondLst>
                            <p:childTnLst>
                              <p:par>
                                <p:cTn id="49" presetID="22" presetClass="entr" presetSubtype="8" dur="500" fill="hold" nodeType="clickEffect">
                                  <p:stCondLst>
                                    <p:cond delay="0"/>
                                  </p:stCondLst>
                                  <p:childTnLst>
                                    <p:set>
                                      <p:cBhvr>
                                        <p:cTn id="50" dur="1" fill="hold">
                                          <p:stCondLst>
                                            <p:cond delay="0"/>
                                          </p:stCondLst>
                                        </p:cTn>
                                        <p:tgtEl>
                                          <p:spTgt spid="42"/>
                                        </p:tgtEl>
                                        <p:attrNameLst>
                                          <p:attrName>style.visibility</p:attrName>
                                        </p:attrNameLst>
                                      </p:cBhvr>
                                      <p:to>
                                        <p:strVal val="visible"/>
                                      </p:to>
                                    </p:set>
                                    <p:animEffect transition="in" filter="wipe(left)">
                                      <p:cBhvr>
                                        <p:cTn id="51" dur="500"/>
                                        <p:tgtEl>
                                          <p:spTgt spid="42"/>
                                        </p:tgtEl>
                                      </p:cBhvr>
                                    </p:animEffect>
                                  </p:childTnLst>
                                </p:cTn>
                              </p:par>
                            </p:childTnLst>
                          </p:cTn>
                        </p:par>
                      </p:childTnLst>
                    </p:cTn>
                  </p:par>
                  <p:par>
                    <p:cTn id="52" fill="hold" nodeType="clickPar">
                      <p:stCondLst>
                        <p:cond delay="indefinite"/>
                      </p:stCondLst>
                      <p:childTnLst>
                        <p:par>
                          <p:cTn id="53" fill="hold">
                            <p:stCondLst>
                              <p:cond delay="0"/>
                            </p:stCondLst>
                            <p:childTnLst>
                              <p:par>
                                <p:cTn id="54" presetID="1" presetClass="exit" presetSubtype="0" dur="1" fill="hold" grpId="0" nodeType="clickEffect">
                                  <p:stCondLst>
                                    <p:cond delay="0"/>
                                  </p:stCondLst>
                                  <p:childTnLst>
                                    <p:set>
                                      <p:cBhvr>
                                        <p:cTn id="55" dur="1" fill="hold">
                                          <p:stCondLst>
                                            <p:cond delay="0"/>
                                          </p:stCondLst>
                                        </p:cTn>
                                        <p:tgtEl>
                                          <p:spTgt spid="9"/>
                                        </p:tgtEl>
                                        <p:attrNameLst>
                                          <p:attrName>style.visibility</p:attrName>
                                        </p:attrNameLst>
                                      </p:cBhvr>
                                      <p:to>
                                        <p:strVal val="hidden"/>
                                      </p:to>
                                    </p:set>
                                  </p:childTnLst>
                                </p:cTn>
                              </p:par>
                            </p:childTnLst>
                          </p:cTn>
                        </p:par>
                        <p:par>
                          <p:cTn id="56" fill="hold" nodeType="afterGroup">
                            <p:stCondLst>
                              <p:cond delay="1"/>
                            </p:stCondLst>
                            <p:childTnLst>
                              <p:par>
                                <p:cTn id="57" presetID="10" presetClass="entr" presetSubtype="0" dur="500" fill="hold" grpId="0" nodeType="afterEffect">
                                  <p:stCondLst>
                                    <p:cond delay="0"/>
                                  </p:stCondLst>
                                  <p:childTnLst>
                                    <p:set>
                                      <p:cBhvr>
                                        <p:cTn id="58" dur="1" fill="hold">
                                          <p:stCondLst>
                                            <p:cond delay="0"/>
                                          </p:stCondLst>
                                        </p:cTn>
                                        <p:tgtEl>
                                          <p:spTgt spid="25"/>
                                        </p:tgtEl>
                                        <p:attrNameLst>
                                          <p:attrName>style.visibility</p:attrName>
                                        </p:attrNameLst>
                                      </p:cBhvr>
                                      <p:to>
                                        <p:strVal val="visible"/>
                                      </p:to>
                                    </p:set>
                                    <p:animEffect transition="in" filter="fade">
                                      <p:cBhvr>
                                        <p:cTn id="59" dur="500"/>
                                        <p:tgtEl>
                                          <p:spTgt spid="25"/>
                                        </p:tgtEl>
                                      </p:cBhvr>
                                    </p:animEffect>
                                  </p:childTnLst>
                                </p:cTn>
                              </p:par>
                            </p:childTnLst>
                          </p:cTn>
                        </p:par>
                      </p:childTnLst>
                    </p:cTn>
                  </p:par>
                  <p:par>
                    <p:cTn id="60" fill="hold" nodeType="clickPar">
                      <p:stCondLst>
                        <p:cond delay="indefinite"/>
                      </p:stCondLst>
                      <p:childTnLst>
                        <p:par>
                          <p:cTn id="61" fill="hold">
                            <p:stCondLst>
                              <p:cond delay="0"/>
                            </p:stCondLst>
                            <p:childTnLst>
                              <p:par>
                                <p:cTn id="62" presetID="1" presetClass="exit" presetSubtype="0" dur="1" fill="hold" grpId="0" nodeType="clickEffect">
                                  <p:stCondLst>
                                    <p:cond delay="0"/>
                                  </p:stCondLst>
                                  <p:childTnLst>
                                    <p:set>
                                      <p:cBhvr>
                                        <p:cTn id="63" dur="1" fill="hold">
                                          <p:stCondLst>
                                            <p:cond delay="0"/>
                                          </p:stCondLst>
                                        </p:cTn>
                                        <p:tgtEl>
                                          <p:spTgt spid="6"/>
                                        </p:tgtEl>
                                        <p:attrNameLst>
                                          <p:attrName>style.visibility</p:attrName>
                                        </p:attrNameLst>
                                      </p:cBhvr>
                                      <p:to>
                                        <p:strVal val="hidden"/>
                                      </p:to>
                                    </p:set>
                                  </p:childTnLst>
                                </p:cTn>
                              </p:par>
                              <p:par>
                                <p:cTn id="64" presetID="1" presetClass="exit" presetSubtype="0" dur="1" fill="hold" grpId="0" nodeType="withEffect">
                                  <p:stCondLst>
                                    <p:cond delay="0"/>
                                  </p:stCondLst>
                                  <p:childTnLst>
                                    <p:set>
                                      <p:cBhvr>
                                        <p:cTn id="65" dur="1" fill="hold">
                                          <p:stCondLst>
                                            <p:cond delay="0"/>
                                          </p:stCondLst>
                                        </p:cTn>
                                        <p:tgtEl>
                                          <p:spTgt spid="7"/>
                                        </p:tgtEl>
                                        <p:attrNameLst>
                                          <p:attrName>style.visibility</p:attrName>
                                        </p:attrNameLst>
                                      </p:cBhvr>
                                      <p:to>
                                        <p:strVal val="hidden"/>
                                      </p:to>
                                    </p:set>
                                  </p:childTnLst>
                                </p:cTn>
                              </p:par>
                            </p:childTnLst>
                          </p:cTn>
                        </p:par>
                      </p:childTnLst>
                    </p:cTn>
                  </p:par>
                  <p:par>
                    <p:cTn id="66" fill="hold" nodeType="clickPar">
                      <p:stCondLst>
                        <p:cond delay="indefinite"/>
                      </p:stCondLst>
                      <p:childTnLst>
                        <p:par>
                          <p:cTn id="67" fill="hold">
                            <p:stCondLst>
                              <p:cond delay="0"/>
                            </p:stCondLst>
                            <p:childTnLst>
                              <p:par>
                                <p:cTn id="68" presetID="10" presetClass="entr" presetSubtype="0" dur="500" fill="hold" grpId="0" nodeType="clickEffect">
                                  <p:stCondLst>
                                    <p:cond delay="0"/>
                                  </p:stCondLst>
                                  <p:childTnLst>
                                    <p:set>
                                      <p:cBhvr>
                                        <p:cTn id="69" dur="1" fill="hold">
                                          <p:stCondLst>
                                            <p:cond delay="0"/>
                                          </p:stCondLst>
                                        </p:cTn>
                                        <p:tgtEl>
                                          <p:spTgt spid="34"/>
                                        </p:tgtEl>
                                        <p:attrNameLst>
                                          <p:attrName>style.visibility</p:attrName>
                                        </p:attrNameLst>
                                      </p:cBhvr>
                                      <p:to>
                                        <p:strVal val="visible"/>
                                      </p:to>
                                    </p:set>
                                    <p:animEffect transition="in" filter="fade">
                                      <p:cBhvr>
                                        <p:cTn id="70" dur="500"/>
                                        <p:tgtEl>
                                          <p:spTgt spid="34"/>
                                        </p:tgtEl>
                                      </p:cBhvr>
                                    </p:animEffect>
                                  </p:childTnLst>
                                </p:cTn>
                              </p:par>
                            </p:childTnLst>
                          </p:cTn>
                        </p:par>
                      </p:childTnLst>
                    </p:cTn>
                  </p:par>
                  <p:par>
                    <p:cTn id="71" fill="hold" nodeType="clickPar">
                      <p:stCondLst>
                        <p:cond delay="indefinite"/>
                      </p:stCondLst>
                      <p:childTnLst>
                        <p:par>
                          <p:cTn id="72" fill="hold">
                            <p:stCondLst>
                              <p:cond delay="0"/>
                            </p:stCondLst>
                            <p:childTnLst>
                              <p:par>
                                <p:cTn id="73" presetID="1" presetClass="exit" presetSubtype="0" dur="1" fill="hold" grpId="0" nodeType="clickEffect">
                                  <p:stCondLst>
                                    <p:cond delay="0"/>
                                  </p:stCondLst>
                                  <p:childTnLst>
                                    <p:set>
                                      <p:cBhvr>
                                        <p:cTn id="74" dur="1" fill="hold">
                                          <p:stCondLst>
                                            <p:cond delay="0"/>
                                          </p:stCondLst>
                                        </p:cTn>
                                        <p:tgtEl>
                                          <p:spTgt spid="21"/>
                                        </p:tgtEl>
                                        <p:attrNameLst>
                                          <p:attrName>style.visibility</p:attrName>
                                        </p:attrNameLst>
                                      </p:cBhvr>
                                      <p:to>
                                        <p:strVal val="hidden"/>
                                      </p:to>
                                    </p:set>
                                  </p:childTnLst>
                                </p:cTn>
                              </p:par>
                            </p:childTnLst>
                          </p:cTn>
                        </p:par>
                      </p:childTnLst>
                    </p:cTn>
                  </p:par>
                  <p:par>
                    <p:cTn id="75" fill="hold" nodeType="clickPar">
                      <p:stCondLst>
                        <p:cond delay="indefinite"/>
                      </p:stCondLst>
                      <p:childTnLst>
                        <p:par>
                          <p:cTn id="76" fill="hold">
                            <p:stCondLst>
                              <p:cond delay="0"/>
                            </p:stCondLst>
                            <p:childTnLst>
                              <p:par>
                                <p:cTn id="77" presetID="1" presetClass="exit" presetSubtype="0" dur="1" fill="hold" grpId="1" nodeType="clickEffect">
                                  <p:stCondLst>
                                    <p:cond delay="0"/>
                                  </p:stCondLst>
                                  <p:childTnLst>
                                    <p:set>
                                      <p:cBhvr>
                                        <p:cTn id="78" dur="1" fill="hold">
                                          <p:stCondLst>
                                            <p:cond delay="0"/>
                                          </p:stCondLst>
                                        </p:cTn>
                                        <p:tgtEl>
                                          <p:spTgt spid="34"/>
                                        </p:tgtEl>
                                        <p:attrNameLst>
                                          <p:attrName>style.visibility</p:attrName>
                                        </p:attrNameLst>
                                      </p:cBhvr>
                                      <p:to>
                                        <p:strVal val="hidden"/>
                                      </p:to>
                                    </p:set>
                                  </p:childTnLst>
                                </p:cTn>
                              </p:par>
                            </p:childTnLst>
                          </p:cTn>
                        </p:par>
                      </p:childTnLst>
                    </p:cTn>
                  </p:par>
                  <p:par>
                    <p:cTn id="79" fill="hold" nodeType="clickPar">
                      <p:stCondLst>
                        <p:cond delay="indefinite"/>
                      </p:stCondLst>
                      <p:childTnLst>
                        <p:par>
                          <p:cTn id="80" fill="hold">
                            <p:stCondLst>
                              <p:cond delay="0"/>
                            </p:stCondLst>
                            <p:childTnLst>
                              <p:par>
                                <p:cTn id="81" presetID="22" presetClass="entr" presetSubtype="8" dur="500" fill="hold" nodeType="clickEffect">
                                  <p:stCondLst>
                                    <p:cond delay="0"/>
                                  </p:stCondLst>
                                  <p:childTnLst>
                                    <p:set>
                                      <p:cBhvr>
                                        <p:cTn id="82" dur="1" fill="hold">
                                          <p:stCondLst>
                                            <p:cond delay="0"/>
                                          </p:stCondLst>
                                        </p:cTn>
                                        <p:tgtEl>
                                          <p:spTgt spid="43"/>
                                        </p:tgtEl>
                                        <p:attrNameLst>
                                          <p:attrName>style.visibility</p:attrName>
                                        </p:attrNameLst>
                                      </p:cBhvr>
                                      <p:to>
                                        <p:strVal val="visible"/>
                                      </p:to>
                                    </p:set>
                                    <p:animEffect transition="in" filter="wipe(left)">
                                      <p:cBhvr>
                                        <p:cTn id="83" dur="500"/>
                                        <p:tgtEl>
                                          <p:spTgt spid="43"/>
                                        </p:tgtEl>
                                      </p:cBhvr>
                                    </p:animEffect>
                                  </p:childTnLst>
                                </p:cTn>
                              </p:par>
                            </p:childTnLst>
                          </p:cTn>
                        </p:par>
                      </p:childTnLst>
                    </p:cTn>
                  </p:par>
                  <p:par>
                    <p:cTn id="84" fill="hold" nodeType="clickPar">
                      <p:stCondLst>
                        <p:cond delay="indefinite"/>
                      </p:stCondLst>
                      <p:childTnLst>
                        <p:par>
                          <p:cTn id="85" fill="hold">
                            <p:stCondLst>
                              <p:cond delay="0"/>
                            </p:stCondLst>
                            <p:childTnLst>
                              <p:par>
                                <p:cTn id="86" presetID="1" presetClass="exit" presetSubtype="0" dur="1" fill="hold" grpId="0" nodeType="clickEffect">
                                  <p:stCondLst>
                                    <p:cond delay="0"/>
                                  </p:stCondLst>
                                  <p:childTnLst>
                                    <p:set>
                                      <p:cBhvr>
                                        <p:cTn id="87" dur="1" fill="hold">
                                          <p:stCondLst>
                                            <p:cond delay="0"/>
                                          </p:stCondLst>
                                        </p:cTn>
                                        <p:tgtEl>
                                          <p:spTgt spid="11"/>
                                        </p:tgtEl>
                                        <p:attrNameLst>
                                          <p:attrName>style.visibility</p:attrName>
                                        </p:attrNameLst>
                                      </p:cBhvr>
                                      <p:to>
                                        <p:strVal val="hidden"/>
                                      </p:to>
                                    </p:set>
                                  </p:childTnLst>
                                </p:cTn>
                              </p:par>
                            </p:childTnLst>
                          </p:cTn>
                        </p:par>
                        <p:par>
                          <p:cTn id="88" fill="hold" nodeType="afterGroup">
                            <p:stCondLst>
                              <p:cond delay="1"/>
                            </p:stCondLst>
                            <p:childTnLst>
                              <p:par>
                                <p:cTn id="89" presetID="10" presetClass="entr" presetSubtype="0" dur="500" fill="hold" grpId="0" nodeType="afterEffect">
                                  <p:stCondLst>
                                    <p:cond delay="0"/>
                                  </p:stCondLst>
                                  <p:childTnLst>
                                    <p:set>
                                      <p:cBhvr>
                                        <p:cTn id="90" dur="1" fill="hold">
                                          <p:stCondLst>
                                            <p:cond delay="0"/>
                                          </p:stCondLst>
                                        </p:cTn>
                                        <p:tgtEl>
                                          <p:spTgt spid="26"/>
                                        </p:tgtEl>
                                        <p:attrNameLst>
                                          <p:attrName>style.visibility</p:attrName>
                                        </p:attrNameLst>
                                      </p:cBhvr>
                                      <p:to>
                                        <p:strVal val="visible"/>
                                      </p:to>
                                    </p:set>
                                    <p:animEffect transition="in" filter="fade">
                                      <p:cBhvr>
                                        <p:cTn id="91" dur="500"/>
                                        <p:tgtEl>
                                          <p:spTgt spid="26"/>
                                        </p:tgtEl>
                                      </p:cBhvr>
                                    </p:animEffect>
                                  </p:childTnLst>
                                </p:cTn>
                              </p:par>
                            </p:childTnLst>
                          </p:cTn>
                        </p:par>
                      </p:childTnLst>
                    </p:cTn>
                  </p:par>
                  <p:par>
                    <p:cTn id="92" fill="hold" nodeType="clickPar">
                      <p:stCondLst>
                        <p:cond delay="indefinite"/>
                      </p:stCondLst>
                      <p:childTnLst>
                        <p:par>
                          <p:cTn id="93" fill="hold">
                            <p:stCondLst>
                              <p:cond delay="0"/>
                            </p:stCondLst>
                            <p:childTnLst>
                              <p:par>
                                <p:cTn id="94" presetID="22" presetClass="entr" presetSubtype="8" dur="500" fill="hold" nodeType="clickEffect">
                                  <p:stCondLst>
                                    <p:cond delay="0"/>
                                  </p:stCondLst>
                                  <p:childTnLst>
                                    <p:set>
                                      <p:cBhvr>
                                        <p:cTn id="95" dur="1" fill="hold">
                                          <p:stCondLst>
                                            <p:cond delay="0"/>
                                          </p:stCondLst>
                                        </p:cTn>
                                        <p:tgtEl>
                                          <p:spTgt spid="44"/>
                                        </p:tgtEl>
                                        <p:attrNameLst>
                                          <p:attrName>style.visibility</p:attrName>
                                        </p:attrNameLst>
                                      </p:cBhvr>
                                      <p:to>
                                        <p:strVal val="visible"/>
                                      </p:to>
                                    </p:set>
                                    <p:animEffect transition="in" filter="wipe(left)">
                                      <p:cBhvr>
                                        <p:cTn id="96" dur="500"/>
                                        <p:tgtEl>
                                          <p:spTgt spid="44"/>
                                        </p:tgtEl>
                                      </p:cBhvr>
                                    </p:animEffect>
                                  </p:childTnLst>
                                </p:cTn>
                              </p:par>
                            </p:childTnLst>
                          </p:cTn>
                        </p:par>
                      </p:childTnLst>
                    </p:cTn>
                  </p:par>
                  <p:par>
                    <p:cTn id="97" fill="hold" nodeType="clickPar">
                      <p:stCondLst>
                        <p:cond delay="indefinite"/>
                      </p:stCondLst>
                      <p:childTnLst>
                        <p:par>
                          <p:cTn id="98" fill="hold">
                            <p:stCondLst>
                              <p:cond delay="0"/>
                            </p:stCondLst>
                            <p:childTnLst>
                              <p:par>
                                <p:cTn id="99" presetID="1" presetClass="exit" presetSubtype="0" dur="1" fill="hold" grpId="0" nodeType="clickEffect">
                                  <p:stCondLst>
                                    <p:cond delay="0"/>
                                  </p:stCondLst>
                                  <p:childTnLst>
                                    <p:set>
                                      <p:cBhvr>
                                        <p:cTn id="100" dur="1" fill="hold">
                                          <p:stCondLst>
                                            <p:cond delay="0"/>
                                          </p:stCondLst>
                                        </p:cTn>
                                        <p:tgtEl>
                                          <p:spTgt spid="13"/>
                                        </p:tgtEl>
                                        <p:attrNameLst>
                                          <p:attrName>style.visibility</p:attrName>
                                        </p:attrNameLst>
                                      </p:cBhvr>
                                      <p:to>
                                        <p:strVal val="hidden"/>
                                      </p:to>
                                    </p:set>
                                  </p:childTnLst>
                                </p:cTn>
                              </p:par>
                            </p:childTnLst>
                          </p:cTn>
                        </p:par>
                        <p:par>
                          <p:cTn id="101" fill="hold" nodeType="afterGroup">
                            <p:stCondLst>
                              <p:cond delay="1"/>
                            </p:stCondLst>
                            <p:childTnLst>
                              <p:par>
                                <p:cTn id="102" presetID="10" presetClass="entr" presetSubtype="0" dur="500" fill="hold" grpId="0" nodeType="afterEffect">
                                  <p:stCondLst>
                                    <p:cond delay="0"/>
                                  </p:stCondLst>
                                  <p:childTnLst>
                                    <p:set>
                                      <p:cBhvr>
                                        <p:cTn id="103" dur="1" fill="hold">
                                          <p:stCondLst>
                                            <p:cond delay="0"/>
                                          </p:stCondLst>
                                        </p:cTn>
                                        <p:tgtEl>
                                          <p:spTgt spid="27"/>
                                        </p:tgtEl>
                                        <p:attrNameLst>
                                          <p:attrName>style.visibility</p:attrName>
                                        </p:attrNameLst>
                                      </p:cBhvr>
                                      <p:to>
                                        <p:strVal val="visible"/>
                                      </p:to>
                                    </p:set>
                                    <p:animEffect transition="in" filter="fade">
                                      <p:cBhvr>
                                        <p:cTn id="104" dur="500"/>
                                        <p:tgtEl>
                                          <p:spTgt spid="27"/>
                                        </p:tgtEl>
                                      </p:cBhvr>
                                    </p:animEffect>
                                  </p:childTnLst>
                                </p:cTn>
                              </p:par>
                            </p:childTnLst>
                          </p:cTn>
                        </p:par>
                      </p:childTnLst>
                    </p:cTn>
                  </p:par>
                  <p:par>
                    <p:cTn id="105" fill="hold" nodeType="clickPar">
                      <p:stCondLst>
                        <p:cond delay="indefinite"/>
                      </p:stCondLst>
                      <p:childTnLst>
                        <p:par>
                          <p:cTn id="106" fill="hold">
                            <p:stCondLst>
                              <p:cond delay="0"/>
                            </p:stCondLst>
                            <p:childTnLst>
                              <p:par>
                                <p:cTn id="107" presetID="22" presetClass="entr" presetSubtype="8" dur="500" fill="hold" nodeType="clickEffect">
                                  <p:stCondLst>
                                    <p:cond delay="0"/>
                                  </p:stCondLst>
                                  <p:childTnLst>
                                    <p:set>
                                      <p:cBhvr>
                                        <p:cTn id="108" dur="1" fill="hold">
                                          <p:stCondLst>
                                            <p:cond delay="0"/>
                                          </p:stCondLst>
                                        </p:cTn>
                                        <p:tgtEl>
                                          <p:spTgt spid="45"/>
                                        </p:tgtEl>
                                        <p:attrNameLst>
                                          <p:attrName>style.visibility</p:attrName>
                                        </p:attrNameLst>
                                      </p:cBhvr>
                                      <p:to>
                                        <p:strVal val="visible"/>
                                      </p:to>
                                    </p:set>
                                    <p:animEffect transition="in" filter="wipe(left)">
                                      <p:cBhvr>
                                        <p:cTn id="109" dur="500"/>
                                        <p:tgtEl>
                                          <p:spTgt spid="45"/>
                                        </p:tgtEl>
                                      </p:cBhvr>
                                    </p:animEffect>
                                  </p:childTnLst>
                                </p:cTn>
                              </p:par>
                            </p:childTnLst>
                          </p:cTn>
                        </p:par>
                      </p:childTnLst>
                    </p:cTn>
                  </p:par>
                  <p:par>
                    <p:cTn id="110" fill="hold" nodeType="clickPar">
                      <p:stCondLst>
                        <p:cond delay="indefinite"/>
                      </p:stCondLst>
                      <p:childTnLst>
                        <p:par>
                          <p:cTn id="111" fill="hold">
                            <p:stCondLst>
                              <p:cond delay="0"/>
                            </p:stCondLst>
                            <p:childTnLst>
                              <p:par>
                                <p:cTn id="112" presetID="1" presetClass="exit" presetSubtype="0" dur="1" fill="hold" grpId="0" nodeType="clickEffect">
                                  <p:stCondLst>
                                    <p:cond delay="0"/>
                                  </p:stCondLst>
                                  <p:childTnLst>
                                    <p:set>
                                      <p:cBhvr>
                                        <p:cTn id="113" dur="1" fill="hold">
                                          <p:stCondLst>
                                            <p:cond delay="0"/>
                                          </p:stCondLst>
                                        </p:cTn>
                                        <p:tgtEl>
                                          <p:spTgt spid="15"/>
                                        </p:tgtEl>
                                        <p:attrNameLst>
                                          <p:attrName>style.visibility</p:attrName>
                                        </p:attrNameLst>
                                      </p:cBhvr>
                                      <p:to>
                                        <p:strVal val="hidden"/>
                                      </p:to>
                                    </p:set>
                                  </p:childTnLst>
                                </p:cTn>
                              </p:par>
                            </p:childTnLst>
                          </p:cTn>
                        </p:par>
                        <p:par>
                          <p:cTn id="114" fill="hold" nodeType="afterGroup">
                            <p:stCondLst>
                              <p:cond delay="1"/>
                            </p:stCondLst>
                            <p:childTnLst>
                              <p:par>
                                <p:cTn id="115" presetID="10" presetClass="entr" presetSubtype="0" dur="500" fill="hold" grpId="0" nodeType="afterEffect">
                                  <p:stCondLst>
                                    <p:cond delay="0"/>
                                  </p:stCondLst>
                                  <p:childTnLst>
                                    <p:set>
                                      <p:cBhvr>
                                        <p:cTn id="116" dur="1" fill="hold">
                                          <p:stCondLst>
                                            <p:cond delay="0"/>
                                          </p:stCondLst>
                                        </p:cTn>
                                        <p:tgtEl>
                                          <p:spTgt spid="28"/>
                                        </p:tgtEl>
                                        <p:attrNameLst>
                                          <p:attrName>style.visibility</p:attrName>
                                        </p:attrNameLst>
                                      </p:cBhvr>
                                      <p:to>
                                        <p:strVal val="visible"/>
                                      </p:to>
                                    </p:set>
                                    <p:animEffect transition="in" filter="fade">
                                      <p:cBhvr>
                                        <p:cTn id="117" dur="500"/>
                                        <p:tgtEl>
                                          <p:spTgt spid="28"/>
                                        </p:tgtEl>
                                      </p:cBhvr>
                                    </p:animEffect>
                                  </p:childTnLst>
                                </p:cTn>
                              </p:par>
                            </p:childTnLst>
                          </p:cTn>
                        </p:par>
                      </p:childTnLst>
                    </p:cTn>
                  </p:par>
                  <p:par>
                    <p:cTn id="118" fill="hold" nodeType="clickPar">
                      <p:stCondLst>
                        <p:cond delay="indefinite"/>
                      </p:stCondLst>
                      <p:childTnLst>
                        <p:par>
                          <p:cTn id="119" fill="hold">
                            <p:stCondLst>
                              <p:cond delay="0"/>
                            </p:stCondLst>
                            <p:childTnLst>
                              <p:par>
                                <p:cTn id="120" presetID="22" presetClass="entr" presetSubtype="8" dur="500" fill="hold" nodeType="clickEffect">
                                  <p:stCondLst>
                                    <p:cond delay="0"/>
                                  </p:stCondLst>
                                  <p:childTnLst>
                                    <p:set>
                                      <p:cBhvr>
                                        <p:cTn id="121" dur="1" fill="hold">
                                          <p:stCondLst>
                                            <p:cond delay="0"/>
                                          </p:stCondLst>
                                        </p:cTn>
                                        <p:tgtEl>
                                          <p:spTgt spid="46"/>
                                        </p:tgtEl>
                                        <p:attrNameLst>
                                          <p:attrName>style.visibility</p:attrName>
                                        </p:attrNameLst>
                                      </p:cBhvr>
                                      <p:to>
                                        <p:strVal val="visible"/>
                                      </p:to>
                                    </p:set>
                                    <p:animEffect transition="in" filter="wipe(left)">
                                      <p:cBhvr>
                                        <p:cTn id="122" dur="500"/>
                                        <p:tgtEl>
                                          <p:spTgt spid="46"/>
                                        </p:tgtEl>
                                      </p:cBhvr>
                                    </p:animEffect>
                                  </p:childTnLst>
                                </p:cTn>
                              </p:par>
                            </p:childTnLst>
                          </p:cTn>
                        </p:par>
                      </p:childTnLst>
                    </p:cTn>
                  </p:par>
                  <p:par>
                    <p:cTn id="123" fill="hold" nodeType="clickPar">
                      <p:stCondLst>
                        <p:cond delay="indefinite"/>
                      </p:stCondLst>
                      <p:childTnLst>
                        <p:par>
                          <p:cTn id="124" fill="hold">
                            <p:stCondLst>
                              <p:cond delay="0"/>
                            </p:stCondLst>
                            <p:childTnLst>
                              <p:par>
                                <p:cTn id="125" presetID="1" presetClass="exit" presetSubtype="0" dur="1" fill="hold" grpId="0" nodeType="clickEffect">
                                  <p:stCondLst>
                                    <p:cond delay="0"/>
                                  </p:stCondLst>
                                  <p:childTnLst>
                                    <p:set>
                                      <p:cBhvr>
                                        <p:cTn id="126" dur="1" fill="hold">
                                          <p:stCondLst>
                                            <p:cond delay="0"/>
                                          </p:stCondLst>
                                        </p:cTn>
                                        <p:tgtEl>
                                          <p:spTgt spid="17"/>
                                        </p:tgtEl>
                                        <p:attrNameLst>
                                          <p:attrName>style.visibility</p:attrName>
                                        </p:attrNameLst>
                                      </p:cBhvr>
                                      <p:to>
                                        <p:strVal val="hidden"/>
                                      </p:to>
                                    </p:set>
                                  </p:childTnLst>
                                </p:cTn>
                              </p:par>
                            </p:childTnLst>
                          </p:cTn>
                        </p:par>
                        <p:par>
                          <p:cTn id="127" fill="hold" nodeType="afterGroup">
                            <p:stCondLst>
                              <p:cond delay="1"/>
                            </p:stCondLst>
                            <p:childTnLst>
                              <p:par>
                                <p:cTn id="128" presetID="10" presetClass="entr" presetSubtype="0" dur="500" fill="hold" grpId="0" nodeType="afterEffect">
                                  <p:stCondLst>
                                    <p:cond delay="0"/>
                                  </p:stCondLst>
                                  <p:childTnLst>
                                    <p:set>
                                      <p:cBhvr>
                                        <p:cTn id="129" dur="1" fill="hold">
                                          <p:stCondLst>
                                            <p:cond delay="0"/>
                                          </p:stCondLst>
                                        </p:cTn>
                                        <p:tgtEl>
                                          <p:spTgt spid="29"/>
                                        </p:tgtEl>
                                        <p:attrNameLst>
                                          <p:attrName>style.visibility</p:attrName>
                                        </p:attrNameLst>
                                      </p:cBhvr>
                                      <p:to>
                                        <p:strVal val="visible"/>
                                      </p:to>
                                    </p:set>
                                    <p:animEffect transition="in" filter="fade">
                                      <p:cBhvr>
                                        <p:cTn id="130" dur="500"/>
                                        <p:tgtEl>
                                          <p:spTgt spid="29"/>
                                        </p:tgtEl>
                                      </p:cBhvr>
                                    </p:animEffect>
                                  </p:childTnLst>
                                </p:cTn>
                              </p:par>
                            </p:childTnLst>
                          </p:cTn>
                        </p:par>
                      </p:childTnLst>
                    </p:cTn>
                  </p:par>
                  <p:par>
                    <p:cTn id="131" fill="hold" nodeType="clickPar">
                      <p:stCondLst>
                        <p:cond delay="indefinite"/>
                      </p:stCondLst>
                      <p:childTnLst>
                        <p:par>
                          <p:cTn id="132" fill="hold">
                            <p:stCondLst>
                              <p:cond delay="0"/>
                            </p:stCondLst>
                            <p:childTnLst>
                              <p:par>
                                <p:cTn id="133" presetID="21" presetClass="entr" presetSubtype="1" dur="2000" fill="hold" grpId="0" nodeType="clickEffect">
                                  <p:stCondLst>
                                    <p:cond delay="0"/>
                                  </p:stCondLst>
                                  <p:childTnLst>
                                    <p:set>
                                      <p:cBhvr>
                                        <p:cTn id="134" dur="1" fill="hold">
                                          <p:stCondLst>
                                            <p:cond delay="0"/>
                                          </p:stCondLst>
                                        </p:cTn>
                                        <p:tgtEl>
                                          <p:spTgt spid="52"/>
                                        </p:tgtEl>
                                        <p:attrNameLst>
                                          <p:attrName>style.visibility</p:attrName>
                                        </p:attrNameLst>
                                      </p:cBhvr>
                                      <p:to>
                                        <p:strVal val="visible"/>
                                      </p:to>
                                    </p:set>
                                    <p:animEffect transition="in" filter="wheel(1)">
                                      <p:cBhvr>
                                        <p:cTn id="135" dur="2000"/>
                                        <p:tgtEl>
                                          <p:spTgt spid="52"/>
                                        </p:tgtEl>
                                      </p:cBhvr>
                                    </p:animEffect>
                                  </p:childTnLst>
                                </p:cTn>
                              </p:par>
                            </p:childTnLst>
                          </p:cTn>
                        </p:par>
                      </p:childTnLst>
                    </p:cTn>
                  </p:par>
                  <p:par>
                    <p:cTn id="136" fill="hold" nodeType="clickPar">
                      <p:stCondLst>
                        <p:cond delay="indefinite"/>
                      </p:stCondLst>
                      <p:childTnLst>
                        <p:par>
                          <p:cTn id="137" fill="hold">
                            <p:stCondLst>
                              <p:cond delay="0"/>
                            </p:stCondLst>
                            <p:childTnLst>
                              <p:par>
                                <p:cTn id="138" presetID="1" presetClass="exit" presetSubtype="0" dur="1" fill="hold" grpId="0" nodeType="clickEffect">
                                  <p:stCondLst>
                                    <p:cond delay="0"/>
                                  </p:stCondLst>
                                  <p:childTnLst>
                                    <p:set>
                                      <p:cBhvr>
                                        <p:cTn id="139" dur="1" fill="hold">
                                          <p:stCondLst>
                                            <p:cond delay="0"/>
                                          </p:stCondLst>
                                        </p:cTn>
                                        <p:tgtEl>
                                          <p:spTgt spid="19"/>
                                        </p:tgtEl>
                                        <p:attrNameLst>
                                          <p:attrName>style.visibility</p:attrName>
                                        </p:attrNameLst>
                                      </p:cBhvr>
                                      <p:to>
                                        <p:strVal val="hidden"/>
                                      </p:to>
                                    </p:set>
                                  </p:childTnLst>
                                </p:cTn>
                              </p:par>
                            </p:childTnLst>
                          </p:cTn>
                        </p:par>
                      </p:childTnLst>
                    </p:cTn>
                  </p:par>
                  <p:par>
                    <p:cTn id="140" fill="hold" nodeType="clickPar">
                      <p:stCondLst>
                        <p:cond delay="indefinite"/>
                      </p:stCondLst>
                      <p:childTnLst>
                        <p:par>
                          <p:cTn id="141" fill="hold">
                            <p:stCondLst>
                              <p:cond delay="0"/>
                            </p:stCondLst>
                            <p:childTnLst>
                              <p:par>
                                <p:cTn id="142" presetID="10" presetClass="entr" presetSubtype="0" dur="500" fill="hold" grpId="0" nodeType="clickEffect">
                                  <p:stCondLst>
                                    <p:cond delay="0"/>
                                  </p:stCondLst>
                                  <p:childTnLst>
                                    <p:set>
                                      <p:cBhvr>
                                        <p:cTn id="143" dur="1" fill="hold">
                                          <p:stCondLst>
                                            <p:cond delay="0"/>
                                          </p:stCondLst>
                                        </p:cTn>
                                        <p:tgtEl>
                                          <p:spTgt spid="35"/>
                                        </p:tgtEl>
                                        <p:attrNameLst>
                                          <p:attrName>style.visibility</p:attrName>
                                        </p:attrNameLst>
                                      </p:cBhvr>
                                      <p:to>
                                        <p:strVal val="visible"/>
                                      </p:to>
                                    </p:set>
                                    <p:animEffect transition="in" filter="fade">
                                      <p:cBhvr>
                                        <p:cTn id="144" dur="500"/>
                                        <p:tgtEl>
                                          <p:spTgt spid="35"/>
                                        </p:tgtEl>
                                      </p:cBhvr>
                                    </p:animEffect>
                                  </p:childTnLst>
                                </p:cTn>
                              </p:par>
                            </p:childTnLst>
                          </p:cTn>
                        </p:par>
                      </p:childTnLst>
                    </p:cTn>
                  </p:par>
                  <p:par>
                    <p:cTn id="145" fill="hold" nodeType="clickPar">
                      <p:stCondLst>
                        <p:cond delay="indefinite"/>
                      </p:stCondLst>
                      <p:childTnLst>
                        <p:par>
                          <p:cTn id="146" fill="hold">
                            <p:stCondLst>
                              <p:cond delay="0"/>
                            </p:stCondLst>
                            <p:childTnLst>
                              <p:par>
                                <p:cTn id="147" presetID="1" presetClass="exit" presetSubtype="0" dur="1" fill="hold" grpId="0" nodeType="clickEffect">
                                  <p:stCondLst>
                                    <p:cond delay="0"/>
                                  </p:stCondLst>
                                  <p:childTnLst>
                                    <p:set>
                                      <p:cBhvr>
                                        <p:cTn id="148" dur="1" fill="hold">
                                          <p:stCondLst>
                                            <p:cond delay="0"/>
                                          </p:stCondLst>
                                        </p:cTn>
                                        <p:tgtEl>
                                          <p:spTgt spid="22"/>
                                        </p:tgtEl>
                                        <p:attrNameLst>
                                          <p:attrName>style.visibility</p:attrName>
                                        </p:attrNameLst>
                                      </p:cBhvr>
                                      <p:to>
                                        <p:strVal val="hidden"/>
                                      </p:to>
                                    </p:set>
                                  </p:childTnLst>
                                </p:cTn>
                              </p:par>
                            </p:childTnLst>
                          </p:cTn>
                        </p:par>
                      </p:childTnLst>
                    </p:cTn>
                  </p:par>
                  <p:par>
                    <p:cTn id="149" fill="hold" nodeType="clickPar">
                      <p:stCondLst>
                        <p:cond delay="indefinite"/>
                      </p:stCondLst>
                      <p:childTnLst>
                        <p:par>
                          <p:cTn id="150" fill="hold">
                            <p:stCondLst>
                              <p:cond delay="0"/>
                            </p:stCondLst>
                            <p:childTnLst>
                              <p:par>
                                <p:cTn id="151" presetID="1" presetClass="exit" presetSubtype="0" dur="1" fill="hold" grpId="1" nodeType="clickEffect">
                                  <p:stCondLst>
                                    <p:cond delay="0"/>
                                  </p:stCondLst>
                                  <p:childTnLst>
                                    <p:set>
                                      <p:cBhvr>
                                        <p:cTn id="152" dur="1" fill="hold">
                                          <p:stCondLst>
                                            <p:cond delay="0"/>
                                          </p:stCondLst>
                                        </p:cTn>
                                        <p:tgtEl>
                                          <p:spTgt spid="35"/>
                                        </p:tgtEl>
                                        <p:attrNameLst>
                                          <p:attrName>style.visibility</p:attrName>
                                        </p:attrNameLst>
                                      </p:cBhvr>
                                      <p:to>
                                        <p:strVal val="hidden"/>
                                      </p:to>
                                    </p:set>
                                  </p:childTnLst>
                                </p:cTn>
                              </p:par>
                              <p:par>
                                <p:cTn id="153" presetID="21" presetClass="exit" presetSubtype="1" dur="1000" fill="hold" grpId="1" nodeType="withEffect">
                                  <p:stCondLst>
                                    <p:cond delay="0"/>
                                  </p:stCondLst>
                                  <p:childTnLst>
                                    <p:animEffect transition="out" filter="wheel(1)">
                                      <p:cBhvr>
                                        <p:cTn id="154" dur="1000"/>
                                        <p:tgtEl>
                                          <p:spTgt spid="52"/>
                                        </p:tgtEl>
                                      </p:cBhvr>
                                    </p:animEffect>
                                    <p:set>
                                      <p:cBhvr>
                                        <p:cTn id="155" dur="1" fill="hold">
                                          <p:stCondLst>
                                            <p:cond delay="999"/>
                                          </p:stCondLst>
                                        </p:cTn>
                                        <p:tgtEl>
                                          <p:spTgt spid="52"/>
                                        </p:tgtEl>
                                        <p:attrNameLst>
                                          <p:attrName>style.visibility</p:attrName>
                                        </p:attrNameLst>
                                      </p:cBhvr>
                                      <p:to>
                                        <p:strVal val="hidden"/>
                                      </p:to>
                                    </p:set>
                                  </p:childTnLst>
                                </p:cTn>
                              </p:par>
                            </p:childTnLst>
                          </p:cTn>
                        </p:par>
                      </p:childTnLst>
                    </p:cTn>
                  </p:par>
                  <p:par>
                    <p:cTn id="156" fill="hold" nodeType="clickPar">
                      <p:stCondLst>
                        <p:cond delay="indefinite"/>
                      </p:stCondLst>
                      <p:childTnLst>
                        <p:par>
                          <p:cTn id="157" fill="hold">
                            <p:stCondLst>
                              <p:cond delay="0"/>
                            </p:stCondLst>
                            <p:childTnLst>
                              <p:par>
                                <p:cTn id="158" presetID="22" presetClass="entr" presetSubtype="8" dur="500" fill="hold" nodeType="clickEffect">
                                  <p:stCondLst>
                                    <p:cond delay="0"/>
                                  </p:stCondLst>
                                  <p:childTnLst>
                                    <p:set>
                                      <p:cBhvr>
                                        <p:cTn id="159" dur="1" fill="hold">
                                          <p:stCondLst>
                                            <p:cond delay="0"/>
                                          </p:stCondLst>
                                        </p:cTn>
                                        <p:tgtEl>
                                          <p:spTgt spid="49"/>
                                        </p:tgtEl>
                                        <p:attrNameLst>
                                          <p:attrName>style.visibility</p:attrName>
                                        </p:attrNameLst>
                                      </p:cBhvr>
                                      <p:to>
                                        <p:strVal val="visible"/>
                                      </p:to>
                                    </p:set>
                                    <p:animEffect transition="in" filter="wipe(left)">
                                      <p:cBhvr>
                                        <p:cTn id="160" dur="500"/>
                                        <p:tgtEl>
                                          <p:spTgt spid="49"/>
                                        </p:tgtEl>
                                      </p:cBhvr>
                                    </p:animEffect>
                                  </p:childTnLst>
                                </p:cTn>
                              </p:par>
                            </p:childTnLst>
                          </p:cTn>
                        </p:par>
                      </p:childTnLst>
                    </p:cTn>
                  </p:par>
                  <p:par>
                    <p:cTn id="161" fill="hold" nodeType="clickPar">
                      <p:stCondLst>
                        <p:cond delay="indefinite"/>
                      </p:stCondLst>
                      <p:childTnLst>
                        <p:par>
                          <p:cTn id="162" fill="hold">
                            <p:stCondLst>
                              <p:cond delay="0"/>
                            </p:stCondLst>
                            <p:childTnLst>
                              <p:par>
                                <p:cTn id="163" presetID="1" presetClass="exit" presetSubtype="0" dur="1" fill="hold" grpId="0" nodeType="clickEffect">
                                  <p:stCondLst>
                                    <p:cond delay="0"/>
                                  </p:stCondLst>
                                  <p:childTnLst>
                                    <p:set>
                                      <p:cBhvr>
                                        <p:cTn id="164" dur="1" fill="hold">
                                          <p:stCondLst>
                                            <p:cond delay="0"/>
                                          </p:stCondLst>
                                        </p:cTn>
                                        <p:tgtEl>
                                          <p:spTgt spid="16"/>
                                        </p:tgtEl>
                                        <p:attrNameLst>
                                          <p:attrName>style.visibility</p:attrName>
                                        </p:attrNameLst>
                                      </p:cBhvr>
                                      <p:to>
                                        <p:strVal val="hidden"/>
                                      </p:to>
                                    </p:set>
                                  </p:childTnLst>
                                </p:cTn>
                              </p:par>
                            </p:childTnLst>
                          </p:cTn>
                        </p:par>
                        <p:par>
                          <p:cTn id="165" fill="hold" nodeType="afterGroup">
                            <p:stCondLst>
                              <p:cond delay="1"/>
                            </p:stCondLst>
                            <p:childTnLst>
                              <p:par>
                                <p:cTn id="166" presetID="10" presetClass="entr" presetSubtype="0" dur="500" fill="hold" grpId="0" nodeType="afterEffect">
                                  <p:stCondLst>
                                    <p:cond delay="0"/>
                                  </p:stCondLst>
                                  <p:childTnLst>
                                    <p:set>
                                      <p:cBhvr>
                                        <p:cTn id="167" dur="1" fill="hold">
                                          <p:stCondLst>
                                            <p:cond delay="0"/>
                                          </p:stCondLst>
                                        </p:cTn>
                                        <p:tgtEl>
                                          <p:spTgt spid="30"/>
                                        </p:tgtEl>
                                        <p:attrNameLst>
                                          <p:attrName>style.visibility</p:attrName>
                                        </p:attrNameLst>
                                      </p:cBhvr>
                                      <p:to>
                                        <p:strVal val="visible"/>
                                      </p:to>
                                    </p:set>
                                    <p:animEffect transition="in" filter="fade">
                                      <p:cBhvr>
                                        <p:cTn id="168" dur="500"/>
                                        <p:tgtEl>
                                          <p:spTgt spid="30"/>
                                        </p:tgtEl>
                                      </p:cBhvr>
                                    </p:animEffect>
                                  </p:childTnLst>
                                </p:cTn>
                              </p:par>
                            </p:childTnLst>
                          </p:cTn>
                        </p:par>
                      </p:childTnLst>
                    </p:cTn>
                  </p:par>
                  <p:par>
                    <p:cTn id="169" fill="hold" nodeType="clickPar">
                      <p:stCondLst>
                        <p:cond delay="indefinite"/>
                      </p:stCondLst>
                      <p:childTnLst>
                        <p:par>
                          <p:cTn id="170" fill="hold">
                            <p:stCondLst>
                              <p:cond delay="0"/>
                            </p:stCondLst>
                            <p:childTnLst>
                              <p:par>
                                <p:cTn id="171" presetID="22" presetClass="entr" presetSubtype="8" dur="500" fill="hold" nodeType="clickEffect">
                                  <p:stCondLst>
                                    <p:cond delay="0"/>
                                  </p:stCondLst>
                                  <p:childTnLst>
                                    <p:set>
                                      <p:cBhvr>
                                        <p:cTn id="172" dur="1" fill="hold">
                                          <p:stCondLst>
                                            <p:cond delay="0"/>
                                          </p:stCondLst>
                                        </p:cTn>
                                        <p:tgtEl>
                                          <p:spTgt spid="48"/>
                                        </p:tgtEl>
                                        <p:attrNameLst>
                                          <p:attrName>style.visibility</p:attrName>
                                        </p:attrNameLst>
                                      </p:cBhvr>
                                      <p:to>
                                        <p:strVal val="visible"/>
                                      </p:to>
                                    </p:set>
                                    <p:animEffect transition="in" filter="wipe(left)">
                                      <p:cBhvr>
                                        <p:cTn id="173" dur="500"/>
                                        <p:tgtEl>
                                          <p:spTgt spid="48"/>
                                        </p:tgtEl>
                                      </p:cBhvr>
                                    </p:animEffect>
                                  </p:childTnLst>
                                </p:cTn>
                              </p:par>
                            </p:childTnLst>
                          </p:cTn>
                        </p:par>
                      </p:childTnLst>
                    </p:cTn>
                  </p:par>
                  <p:par>
                    <p:cTn id="174" fill="hold" nodeType="clickPar">
                      <p:stCondLst>
                        <p:cond delay="indefinite"/>
                      </p:stCondLst>
                      <p:childTnLst>
                        <p:par>
                          <p:cTn id="175" fill="hold">
                            <p:stCondLst>
                              <p:cond delay="0"/>
                            </p:stCondLst>
                            <p:childTnLst>
                              <p:par>
                                <p:cTn id="176" presetID="1" presetClass="exit" presetSubtype="0" dur="1" fill="hold" grpId="0" nodeType="clickEffect">
                                  <p:stCondLst>
                                    <p:cond delay="0"/>
                                  </p:stCondLst>
                                  <p:childTnLst>
                                    <p:set>
                                      <p:cBhvr>
                                        <p:cTn id="177" dur="1" fill="hold">
                                          <p:stCondLst>
                                            <p:cond delay="0"/>
                                          </p:stCondLst>
                                        </p:cTn>
                                        <p:tgtEl>
                                          <p:spTgt spid="12"/>
                                        </p:tgtEl>
                                        <p:attrNameLst>
                                          <p:attrName>style.visibility</p:attrName>
                                        </p:attrNameLst>
                                      </p:cBhvr>
                                      <p:to>
                                        <p:strVal val="hidden"/>
                                      </p:to>
                                    </p:set>
                                  </p:childTnLst>
                                </p:cTn>
                              </p:par>
                            </p:childTnLst>
                          </p:cTn>
                        </p:par>
                        <p:par>
                          <p:cTn id="178" fill="hold" nodeType="afterGroup">
                            <p:stCondLst>
                              <p:cond delay="1"/>
                            </p:stCondLst>
                            <p:childTnLst>
                              <p:par>
                                <p:cTn id="179" presetID="10" presetClass="entr" presetSubtype="0" dur="500" fill="hold" grpId="0" nodeType="afterEffect">
                                  <p:stCondLst>
                                    <p:cond delay="0"/>
                                  </p:stCondLst>
                                  <p:childTnLst>
                                    <p:set>
                                      <p:cBhvr>
                                        <p:cTn id="180" dur="1" fill="hold">
                                          <p:stCondLst>
                                            <p:cond delay="0"/>
                                          </p:stCondLst>
                                        </p:cTn>
                                        <p:tgtEl>
                                          <p:spTgt spid="31"/>
                                        </p:tgtEl>
                                        <p:attrNameLst>
                                          <p:attrName>style.visibility</p:attrName>
                                        </p:attrNameLst>
                                      </p:cBhvr>
                                      <p:to>
                                        <p:strVal val="visible"/>
                                      </p:to>
                                    </p:set>
                                    <p:animEffect transition="in" filter="fade">
                                      <p:cBhvr>
                                        <p:cTn id="181" dur="500"/>
                                        <p:tgtEl>
                                          <p:spTgt spid="31"/>
                                        </p:tgtEl>
                                      </p:cBhvr>
                                    </p:animEffect>
                                  </p:childTnLst>
                                </p:cTn>
                              </p:par>
                            </p:childTnLst>
                          </p:cTn>
                        </p:par>
                      </p:childTnLst>
                    </p:cTn>
                  </p:par>
                  <p:par>
                    <p:cTn id="182" fill="hold" nodeType="clickPar">
                      <p:stCondLst>
                        <p:cond delay="indefinite"/>
                      </p:stCondLst>
                      <p:childTnLst>
                        <p:par>
                          <p:cTn id="183" fill="hold">
                            <p:stCondLst>
                              <p:cond delay="0"/>
                            </p:stCondLst>
                            <p:childTnLst>
                              <p:par>
                                <p:cTn id="184" presetID="22" presetClass="entr" presetSubtype="8" dur="500" fill="hold" nodeType="clickEffect">
                                  <p:stCondLst>
                                    <p:cond delay="0"/>
                                  </p:stCondLst>
                                  <p:childTnLst>
                                    <p:set>
                                      <p:cBhvr>
                                        <p:cTn id="185" dur="1" fill="hold">
                                          <p:stCondLst>
                                            <p:cond delay="0"/>
                                          </p:stCondLst>
                                        </p:cTn>
                                        <p:tgtEl>
                                          <p:spTgt spid="47"/>
                                        </p:tgtEl>
                                        <p:attrNameLst>
                                          <p:attrName>style.visibility</p:attrName>
                                        </p:attrNameLst>
                                      </p:cBhvr>
                                      <p:to>
                                        <p:strVal val="visible"/>
                                      </p:to>
                                    </p:set>
                                    <p:animEffect transition="in" filter="wipe(left)">
                                      <p:cBhvr>
                                        <p:cTn id="186" dur="500"/>
                                        <p:tgtEl>
                                          <p:spTgt spid="47"/>
                                        </p:tgtEl>
                                      </p:cBhvr>
                                    </p:animEffect>
                                  </p:childTnLst>
                                </p:cTn>
                              </p:par>
                            </p:childTnLst>
                          </p:cTn>
                        </p:par>
                      </p:childTnLst>
                    </p:cTn>
                  </p:par>
                  <p:par>
                    <p:cTn id="187" fill="hold" nodeType="clickPar">
                      <p:stCondLst>
                        <p:cond delay="indefinite"/>
                      </p:stCondLst>
                      <p:childTnLst>
                        <p:par>
                          <p:cTn id="188" fill="hold">
                            <p:stCondLst>
                              <p:cond delay="0"/>
                            </p:stCondLst>
                            <p:childTnLst>
                              <p:par>
                                <p:cTn id="189" presetID="1" presetClass="exit" presetSubtype="0" dur="1" fill="hold" grpId="0" nodeType="clickEffect">
                                  <p:stCondLst>
                                    <p:cond delay="0"/>
                                  </p:stCondLst>
                                  <p:childTnLst>
                                    <p:set>
                                      <p:cBhvr>
                                        <p:cTn id="190" dur="1" fill="hold">
                                          <p:stCondLst>
                                            <p:cond delay="0"/>
                                          </p:stCondLst>
                                        </p:cTn>
                                        <p:tgtEl>
                                          <p:spTgt spid="14"/>
                                        </p:tgtEl>
                                        <p:attrNameLst>
                                          <p:attrName>style.visibility</p:attrName>
                                        </p:attrNameLst>
                                      </p:cBhvr>
                                      <p:to>
                                        <p:strVal val="hidden"/>
                                      </p:to>
                                    </p:set>
                                  </p:childTnLst>
                                </p:cTn>
                              </p:par>
                            </p:childTnLst>
                          </p:cTn>
                        </p:par>
                        <p:par>
                          <p:cTn id="191" fill="hold" nodeType="afterGroup">
                            <p:stCondLst>
                              <p:cond delay="1"/>
                            </p:stCondLst>
                            <p:childTnLst>
                              <p:par>
                                <p:cTn id="192" presetID="10" presetClass="entr" presetSubtype="0" dur="500" fill="hold" grpId="0" nodeType="afterEffect">
                                  <p:stCondLst>
                                    <p:cond delay="0"/>
                                  </p:stCondLst>
                                  <p:childTnLst>
                                    <p:set>
                                      <p:cBhvr>
                                        <p:cTn id="193" dur="1" fill="hold">
                                          <p:stCondLst>
                                            <p:cond delay="0"/>
                                          </p:stCondLst>
                                        </p:cTn>
                                        <p:tgtEl>
                                          <p:spTgt spid="32"/>
                                        </p:tgtEl>
                                        <p:attrNameLst>
                                          <p:attrName>style.visibility</p:attrName>
                                        </p:attrNameLst>
                                      </p:cBhvr>
                                      <p:to>
                                        <p:strVal val="visible"/>
                                      </p:to>
                                    </p:set>
                                    <p:animEffect transition="in" filter="fade">
                                      <p:cBhvr>
                                        <p:cTn id="194" dur="500"/>
                                        <p:tgtEl>
                                          <p:spTgt spid="32"/>
                                        </p:tgtEl>
                                      </p:cBhvr>
                                    </p:animEffect>
                                  </p:childTnLst>
                                </p:cTn>
                              </p:par>
                            </p:childTnLst>
                          </p:cTn>
                        </p:par>
                      </p:childTnLst>
                    </p:cTn>
                  </p:par>
                  <p:par>
                    <p:cTn id="195" fill="hold" nodeType="clickPar">
                      <p:stCondLst>
                        <p:cond delay="indefinite"/>
                      </p:stCondLst>
                      <p:childTnLst>
                        <p:par>
                          <p:cTn id="196" fill="hold">
                            <p:stCondLst>
                              <p:cond delay="0"/>
                            </p:stCondLst>
                            <p:childTnLst>
                              <p:par>
                                <p:cTn id="197" presetID="22" presetClass="entr" presetSubtype="8" dur="500" fill="hold" nodeType="clickEffect">
                                  <p:stCondLst>
                                    <p:cond delay="0"/>
                                  </p:stCondLst>
                                  <p:childTnLst>
                                    <p:set>
                                      <p:cBhvr>
                                        <p:cTn id="198" dur="1" fill="hold">
                                          <p:stCondLst>
                                            <p:cond delay="0"/>
                                          </p:stCondLst>
                                        </p:cTn>
                                        <p:tgtEl>
                                          <p:spTgt spid="50"/>
                                        </p:tgtEl>
                                        <p:attrNameLst>
                                          <p:attrName>style.visibility</p:attrName>
                                        </p:attrNameLst>
                                      </p:cBhvr>
                                      <p:to>
                                        <p:strVal val="visible"/>
                                      </p:to>
                                    </p:set>
                                    <p:animEffect transition="in" filter="wipe(left)">
                                      <p:cBhvr>
                                        <p:cTn id="199" dur="500"/>
                                        <p:tgtEl>
                                          <p:spTgt spid="50"/>
                                        </p:tgtEl>
                                      </p:cBhvr>
                                    </p:animEffect>
                                  </p:childTnLst>
                                </p:cTn>
                              </p:par>
                            </p:childTnLst>
                          </p:cTn>
                        </p:par>
                      </p:childTnLst>
                    </p:cTn>
                  </p:par>
                  <p:par>
                    <p:cTn id="200" fill="hold" nodeType="clickPar">
                      <p:stCondLst>
                        <p:cond delay="indefinite"/>
                      </p:stCondLst>
                      <p:childTnLst>
                        <p:par>
                          <p:cTn id="201" fill="hold">
                            <p:stCondLst>
                              <p:cond delay="0"/>
                            </p:stCondLst>
                            <p:childTnLst>
                              <p:par>
                                <p:cTn id="202" presetID="1" presetClass="exit" presetSubtype="0" dur="1" fill="hold" grpId="0" nodeType="clickEffect">
                                  <p:stCondLst>
                                    <p:cond delay="0"/>
                                  </p:stCondLst>
                                  <p:childTnLst>
                                    <p:set>
                                      <p:cBhvr>
                                        <p:cTn id="203" dur="1" fill="hold">
                                          <p:stCondLst>
                                            <p:cond delay="0"/>
                                          </p:stCondLst>
                                        </p:cTn>
                                        <p:tgtEl>
                                          <p:spTgt spid="20"/>
                                        </p:tgtEl>
                                        <p:attrNameLst>
                                          <p:attrName>style.visibility</p:attrName>
                                        </p:attrNameLst>
                                      </p:cBhvr>
                                      <p:to>
                                        <p:strVal val="hidden"/>
                                      </p:to>
                                    </p:set>
                                  </p:childTnLst>
                                </p:cTn>
                              </p:par>
                            </p:childTnLst>
                          </p:cTn>
                        </p:par>
                        <p:par>
                          <p:cTn id="204" fill="hold" nodeType="afterGroup">
                            <p:stCondLst>
                              <p:cond delay="1"/>
                            </p:stCondLst>
                            <p:childTnLst>
                              <p:par>
                                <p:cTn id="205" presetID="10" presetClass="entr" presetSubtype="0" dur="500" fill="hold" grpId="0" nodeType="afterEffect">
                                  <p:stCondLst>
                                    <p:cond delay="0"/>
                                  </p:stCondLst>
                                  <p:childTnLst>
                                    <p:set>
                                      <p:cBhvr>
                                        <p:cTn id="206" dur="1" fill="hold">
                                          <p:stCondLst>
                                            <p:cond delay="0"/>
                                          </p:stCondLst>
                                        </p:cTn>
                                        <p:tgtEl>
                                          <p:spTgt spid="33"/>
                                        </p:tgtEl>
                                        <p:attrNameLst>
                                          <p:attrName>style.visibility</p:attrName>
                                        </p:attrNameLst>
                                      </p:cBhvr>
                                      <p:to>
                                        <p:strVal val="visible"/>
                                      </p:to>
                                    </p:set>
                                    <p:animEffect transition="in" filter="fade">
                                      <p:cBhvr>
                                        <p:cTn id="207" dur="500"/>
                                        <p:tgtEl>
                                          <p:spTgt spid="33"/>
                                        </p:tgtEl>
                                      </p:cBhvr>
                                    </p:animEffect>
                                  </p:childTnLst>
                                </p:cTn>
                              </p:par>
                            </p:childTnLst>
                          </p:cTn>
                        </p:par>
                      </p:childTnLst>
                    </p:cTn>
                  </p:par>
                  <p:par>
                    <p:cTn id="208" fill="hold" nodeType="clickPar">
                      <p:stCondLst>
                        <p:cond delay="indefinite"/>
                      </p:stCondLst>
                      <p:childTnLst>
                        <p:par>
                          <p:cTn id="209" fill="hold">
                            <p:stCondLst>
                              <p:cond delay="0"/>
                            </p:stCondLst>
                            <p:childTnLst>
                              <p:par>
                                <p:cTn id="210" presetID="1" presetClass="exit" presetSubtype="0" dur="1" fill="hold" grpId="0" nodeType="clickEffect">
                                  <p:stCondLst>
                                    <p:cond delay="0"/>
                                  </p:stCondLst>
                                  <p:childTnLst>
                                    <p:set>
                                      <p:cBhvr>
                                        <p:cTn id="211" dur="1" fill="hold">
                                          <p:stCondLst>
                                            <p:cond delay="0"/>
                                          </p:stCondLst>
                                        </p:cTn>
                                        <p:tgtEl>
                                          <p:spTgt spid="18"/>
                                        </p:tgtEl>
                                        <p:attrNameLst>
                                          <p:attrName>style.visibility</p:attrName>
                                        </p:attrNameLst>
                                      </p:cBhvr>
                                      <p:to>
                                        <p:strVal val="hidden"/>
                                      </p:to>
                                    </p:set>
                                  </p:childTnLst>
                                </p:cTn>
                              </p:par>
                            </p:childTnLst>
                          </p:cTn>
                        </p:par>
                      </p:childTnLst>
                    </p:cTn>
                  </p:par>
                  <p:par>
                    <p:cTn id="212" fill="hold" nodeType="clickPar">
                      <p:stCondLst>
                        <p:cond delay="indefinite"/>
                      </p:stCondLst>
                      <p:childTnLst>
                        <p:par>
                          <p:cTn id="213" fill="hold">
                            <p:stCondLst>
                              <p:cond delay="0"/>
                            </p:stCondLst>
                            <p:childTnLst>
                              <p:par>
                                <p:cTn id="214" presetID="10" presetClass="entr" presetSubtype="0" dur="500" fill="hold" grpId="0" nodeType="clickEffect">
                                  <p:stCondLst>
                                    <p:cond delay="0"/>
                                  </p:stCondLst>
                                  <p:childTnLst>
                                    <p:set>
                                      <p:cBhvr>
                                        <p:cTn id="215" dur="1" fill="hold">
                                          <p:stCondLst>
                                            <p:cond delay="0"/>
                                          </p:stCondLst>
                                        </p:cTn>
                                        <p:tgtEl>
                                          <p:spTgt spid="36"/>
                                        </p:tgtEl>
                                        <p:attrNameLst>
                                          <p:attrName>style.visibility</p:attrName>
                                        </p:attrNameLst>
                                      </p:cBhvr>
                                      <p:to>
                                        <p:strVal val="visible"/>
                                      </p:to>
                                    </p:set>
                                    <p:animEffect transition="in" filter="fade">
                                      <p:cBhvr>
                                        <p:cTn id="216" dur="500"/>
                                        <p:tgtEl>
                                          <p:spTgt spid="36"/>
                                        </p:tgtEl>
                                      </p:cBhvr>
                                    </p:animEffect>
                                  </p:childTnLst>
                                </p:cTn>
                              </p:par>
                            </p:childTnLst>
                          </p:cTn>
                        </p:par>
                      </p:childTnLst>
                    </p:cTn>
                  </p:par>
                  <p:par>
                    <p:cTn id="217" fill="hold" nodeType="clickPar">
                      <p:stCondLst>
                        <p:cond delay="indefinite"/>
                      </p:stCondLst>
                      <p:childTnLst>
                        <p:par>
                          <p:cTn id="218" fill="hold">
                            <p:stCondLst>
                              <p:cond delay="0"/>
                            </p:stCondLst>
                            <p:childTnLst>
                              <p:par>
                                <p:cTn id="219" presetID="1" presetClass="exit" presetSubtype="0" dur="1" fill="hold" grpId="0" nodeType="clickEffect">
                                  <p:stCondLst>
                                    <p:cond delay="0"/>
                                  </p:stCondLst>
                                  <p:childTnLst>
                                    <p:set>
                                      <p:cBhvr>
                                        <p:cTn id="220" dur="1" fill="hold">
                                          <p:stCondLst>
                                            <p:cond delay="0"/>
                                          </p:stCondLst>
                                        </p:cTn>
                                        <p:tgtEl>
                                          <p:spTgt spid="39"/>
                                        </p:tgtEl>
                                        <p:attrNameLst>
                                          <p:attrName>style.visibility</p:attrName>
                                        </p:attrNameLst>
                                      </p:cBhvr>
                                      <p:to>
                                        <p:strVal val="hidden"/>
                                      </p:to>
                                    </p:set>
                                  </p:childTnLst>
                                </p:cTn>
                              </p:par>
                            </p:childTnLst>
                          </p:cTn>
                        </p:par>
                      </p:childTnLst>
                    </p:cTn>
                  </p:par>
                  <p:par>
                    <p:cTn id="221" fill="hold" nodeType="clickPar">
                      <p:stCondLst>
                        <p:cond delay="indefinite"/>
                      </p:stCondLst>
                      <p:childTnLst>
                        <p:par>
                          <p:cTn id="222" fill="hold">
                            <p:stCondLst>
                              <p:cond delay="0"/>
                            </p:stCondLst>
                            <p:childTnLst>
                              <p:par>
                                <p:cTn id="223" presetID="1" presetClass="exit" presetSubtype="0" dur="1" fill="hold" grpId="1" nodeType="clickEffect">
                                  <p:stCondLst>
                                    <p:cond delay="0"/>
                                  </p:stCondLst>
                                  <p:childTnLst>
                                    <p:set>
                                      <p:cBhvr>
                                        <p:cTn id="224" dur="1" fill="hold">
                                          <p:stCondLst>
                                            <p:cond delay="0"/>
                                          </p:stCondLst>
                                        </p:cTn>
                                        <p:tgtEl>
                                          <p:spTgt spid="36"/>
                                        </p:tgtEl>
                                        <p:attrNameLst>
                                          <p:attrName>style.visibility</p:attrName>
                                        </p:attrNameLst>
                                      </p:cBhvr>
                                      <p:to>
                                        <p:strVal val="hidden"/>
                                      </p:to>
                                    </p:set>
                                  </p:childTnLst>
                                </p:cTn>
                              </p:par>
                            </p:childTnLst>
                          </p:cTn>
                        </p:par>
                        <p:par>
                          <p:cTn id="225" fill="hold" nodeType="afterGroup">
                            <p:stCondLst>
                              <p:cond delay="1"/>
                            </p:stCondLst>
                            <p:childTnLst>
                              <p:par>
                                <p:cTn id="226" presetID="22" presetClass="entr" presetSubtype="1" dur="500" fill="hold" grpId="0" nodeType="afterEffect">
                                  <p:stCondLst>
                                    <p:cond delay="0"/>
                                  </p:stCondLst>
                                  <p:childTnLst>
                                    <p:set>
                                      <p:cBhvr>
                                        <p:cTn id="227" dur="1" fill="hold">
                                          <p:stCondLst>
                                            <p:cond delay="0"/>
                                          </p:stCondLst>
                                        </p:cTn>
                                        <p:tgtEl>
                                          <p:spTgt spid="38"/>
                                        </p:tgtEl>
                                        <p:attrNameLst>
                                          <p:attrName>style.visibility</p:attrName>
                                        </p:attrNameLst>
                                      </p:cBhvr>
                                      <p:to>
                                        <p:strVal val="visible"/>
                                      </p:to>
                                    </p:set>
                                    <p:animEffect transition="in" filter="wipe(up)">
                                      <p:cBhvr>
                                        <p:cTn id="228"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4" grpId="1" animBg="1"/>
      <p:bldP spid="35" grpId="0" animBg="1"/>
      <p:bldP spid="35" grpId="1" animBg="1"/>
      <p:bldP spid="36" grpId="0" animBg="1"/>
      <p:bldP spid="36" grpId="1" animBg="1"/>
      <p:bldP spid="37" grpId="0" animBg="1"/>
      <p:bldP spid="38" grpId="0" animBg="1"/>
      <p:bldP spid="39" grpId="0" animBg="1"/>
      <p:bldP spid="51" grpId="0" animBg="1"/>
      <p:bldP spid="52" grpId="0" animBg="1"/>
      <p:bldP spid="52" grpId="1"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0"/>
            <a:ext cx="12192000" cy="711200"/>
          </a:xfrm>
        </p:spPr>
        <p:txBody>
          <a:bodyPr/>
          <a:lstStyle/>
          <a:p>
            <a:r>
              <a:rPr lang="en-US" sz="3600"/>
              <a:t>Fractional Knapsack Problem - Algorithm</a:t>
            </a:r>
            <a:endParaRPr lang="en-US"/>
          </a:p>
        </p:txBody>
      </p:sp>
      <mc:AlternateContent xmlns:mc="http://schemas.openxmlformats.org/markup-compatibility/2006" xmlns:a14="http://schemas.microsoft.com/office/drawing/2010/main">
        <mc:Choice Requires="a14">
          <p:sp>
            <p:nvSpPr>
              <p:cNvPr id="3" name="Content Placeholder 2"/>
              <p:cNvSpPr>
                <a:spLocks noGrp="1"/>
              </p:cNvSpPr>
              <p:nvPr>
                <p:ph idx="4294967295"/>
              </p:nvPr>
            </p:nvSpPr>
            <p:spPr>
              <a:xfrm>
                <a:off x="0" y="863600"/>
                <a:ext cx="11928475" cy="5591175"/>
              </a:xfrm>
              <a:solidFill>
                <a:srgbClr val="424242"/>
              </a:solidFill>
            </p:spPr>
            <p:txBody>
              <a:bodyPr>
                <a:normAutofit fontScale="55000" lnSpcReduction="20000"/>
              </a:bodyPr>
              <a:lstStyle/>
              <a:p>
                <a:pPr marL="0" indent="0" algn="l">
                  <a:spcAft>
                    <a:spcPct val="0"/>
                  </a:spcAft>
                  <a:buNone/>
                </a:pPr>
                <a:r>
                  <a:rPr lang="en-US" b="1">
                    <a:solidFill>
                      <a:schemeClr val="tx2">
                        <a:lumMod val="60000"/>
                        <a:lumOff val="40000"/>
                      </a:schemeClr>
                    </a:solidFill>
                    <a:latin typeface="Consolas" pitchFamily="49" charset="0"/>
                    <a:cs typeface="Consolas" pitchFamily="49" charset="0"/>
                  </a:rPr>
                  <a:t>Algorithm: Greedy-Fractional-Knapsack (w[1..n], p[1..n], W) </a:t>
                </a:r>
              </a:p>
              <a:p>
                <a:pPr marL="0" indent="0" algn="l">
                  <a:spcAft>
                    <a:spcPct val="0"/>
                  </a:spcAft>
                  <a:buNone/>
                </a:pPr>
                <a:r>
                  <a:rPr lang="en-US" b="1">
                    <a:solidFill>
                      <a:srgbClr val="F9C5D7"/>
                    </a:solidFill>
                    <a:latin typeface="Consolas" pitchFamily="49" charset="0"/>
                    <a:cs typeface="Consolas" pitchFamily="49" charset="0"/>
                  </a:rPr>
                  <a:t>for </a:t>
                </a:r>
                <a:r>
                  <a:rPr lang="en-US" b="1" err="1">
                    <a:solidFill>
                      <a:srgbClr val="F9C5D7"/>
                    </a:solidFill>
                    <a:latin typeface="Consolas" pitchFamily="49" charset="0"/>
                    <a:cs typeface="Consolas" pitchFamily="49" charset="0"/>
                  </a:rPr>
                  <a:t>i = 1 to n do </a:t>
                </a:r>
              </a:p>
              <a:p>
                <a:pPr marL="0" indent="0" algn="l">
                  <a:spcAft>
                    <a:spcPct val="0"/>
                  </a:spcAft>
                  <a:buNone/>
                </a:pPr>
                <a:r>
                  <a:rPr lang="en-US" b="1">
                    <a:solidFill>
                      <a:srgbClr val="F9C5D7"/>
                    </a:solidFill>
                    <a:latin typeface="Consolas" pitchFamily="49" charset="0"/>
                    <a:cs typeface="Consolas" pitchFamily="49" charset="0"/>
                  </a:rPr>
                  <a:t>	x[i] </a:t>
                </a:r>
                <a14:m>
                  <m:oMath xmlns:m="http://schemas.openxmlformats.org/officeDocument/2006/math">
                    <m:r>
                      <a:rPr lang="en-US" b="1" i="1">
                        <a:solidFill>
                          <a:srgbClr val="F9C5D7"/>
                        </a:solidFill>
                        <a:latin typeface="Cambria Math" panose="02040503050406030204" pitchFamily="18" charset="0"/>
                        <a:ea typeface="Cambria Math" panose="02040503050406030204" pitchFamily="18" charset="0"/>
                        <a:cs typeface="Consolas" pitchFamily="49" charset="0"/>
                      </a:rPr>
                      <m:t>←</m:t>
                    </m:r>
                  </m:oMath>
                </a14:m>
                <a:r>
                  <a:rPr lang="en-US" b="1">
                    <a:solidFill>
                      <a:srgbClr val="F9C5D7"/>
                    </a:solidFill>
                    <a:latin typeface="Consolas" pitchFamily="49" charset="0"/>
                    <a:cs typeface="Consolas" pitchFamily="49" charset="0"/>
                  </a:rPr>
                  <a:t> 0 ; weight </a:t>
                </a:r>
                <a14:m>
                  <m:oMath xmlns:m="http://schemas.openxmlformats.org/officeDocument/2006/math">
                    <m:r>
                      <a:rPr lang="en-US" b="1" i="1">
                        <a:solidFill>
                          <a:srgbClr val="F9C5D7"/>
                        </a:solidFill>
                        <a:latin typeface="Cambria Math" panose="02040503050406030204" pitchFamily="18" charset="0"/>
                        <a:ea typeface="Cambria Math" panose="02040503050406030204" pitchFamily="18" charset="0"/>
                        <a:cs typeface="Consolas" pitchFamily="49" charset="0"/>
                      </a:rPr>
                      <m:t>←</m:t>
                    </m:r>
                  </m:oMath>
                </a14:m>
                <a:r>
                  <a:rPr lang="en-US" b="1">
                    <a:solidFill>
                      <a:srgbClr val="F9C5D7"/>
                    </a:solidFill>
                    <a:latin typeface="Consolas" pitchFamily="49" charset="0"/>
                    <a:cs typeface="Consolas" pitchFamily="49" charset="0"/>
                  </a:rPr>
                  <a:t> 0 </a:t>
                </a:r>
              </a:p>
              <a:p>
                <a:pPr marL="0" indent="0" algn="l">
                  <a:spcAft>
                    <a:spcPct val="0"/>
                  </a:spcAft>
                  <a:buNone/>
                </a:pPr>
                <a:r>
                  <a:rPr lang="en-US" b="1">
                    <a:solidFill>
                      <a:srgbClr val="F9C5D7"/>
                    </a:solidFill>
                    <a:latin typeface="Consolas" pitchFamily="49" charset="0"/>
                    <a:cs typeface="Consolas" pitchFamily="49" charset="0"/>
                  </a:rPr>
                  <a:t>While weight &lt; W do</a:t>
                </a:r>
              </a:p>
              <a:p>
                <a:pPr marL="0" indent="0" algn="l">
                  <a:spcAft>
                    <a:spcPct val="0"/>
                  </a:spcAft>
                  <a:buNone/>
                </a:pPr>
                <a:r>
                  <a:rPr lang="en-US" b="1">
                    <a:solidFill>
                      <a:srgbClr val="F9C5D7"/>
                    </a:solidFill>
                    <a:latin typeface="Consolas" pitchFamily="49" charset="0"/>
                    <a:cs typeface="Consolas" pitchFamily="49" charset="0"/>
                  </a:rPr>
                  <a:t>	i </a:t>
                </a:r>
                <a14:m>
                  <m:oMath xmlns:m="http://schemas.openxmlformats.org/officeDocument/2006/math">
                    <m:r>
                      <a:rPr lang="en-US" b="1" i="1">
                        <a:solidFill>
                          <a:srgbClr val="F9C5D7"/>
                        </a:solidFill>
                        <a:latin typeface="Cambria Math" panose="02040503050406030204" pitchFamily="18" charset="0"/>
                        <a:ea typeface="Cambria Math" panose="02040503050406030204" pitchFamily="18" charset="0"/>
                        <a:cs typeface="Consolas" pitchFamily="49" charset="0"/>
                      </a:rPr>
                      <m:t>←</m:t>
                    </m:r>
                  </m:oMath>
                </a14:m>
                <a:r>
                  <a:rPr lang="en-US" b="1">
                    <a:solidFill>
                      <a:srgbClr val="F9C5D7"/>
                    </a:solidFill>
                    <a:latin typeface="Consolas" pitchFamily="49" charset="0"/>
                    <a:cs typeface="Consolas" pitchFamily="49" charset="0"/>
                  </a:rPr>
                  <a:t> the best remaining object</a:t>
                </a:r>
              </a:p>
              <a:p>
                <a:pPr marL="0" indent="0" algn="l">
                  <a:spcAft>
                    <a:spcPct val="0"/>
                  </a:spcAft>
                  <a:buNone/>
                </a:pPr>
                <a:r>
                  <a:rPr lang="en-US" b="1">
                    <a:solidFill>
                      <a:srgbClr val="F9C5D7"/>
                    </a:solidFill>
                    <a:latin typeface="Consolas" pitchFamily="49" charset="0"/>
                    <a:cs typeface="Consolas" pitchFamily="49" charset="0"/>
                  </a:rPr>
                  <a:t>   	if weight + w[i] ≤ W then  </a:t>
                </a:r>
              </a:p>
              <a:p>
                <a:pPr marL="0" indent="0" algn="l">
                  <a:spcAft>
                    <a:spcPct val="0"/>
                  </a:spcAft>
                  <a:buNone/>
                </a:pPr>
                <a:r>
                  <a:rPr lang="en-US" b="1">
                    <a:solidFill>
                      <a:srgbClr val="F9C5D7"/>
                    </a:solidFill>
                    <a:latin typeface="Consolas" pitchFamily="49" charset="0"/>
                    <a:cs typeface="Consolas" pitchFamily="49" charset="0"/>
                  </a:rPr>
                  <a:t>      	x[i] </a:t>
                </a:r>
                <a14:m>
                  <m:oMath xmlns:m="http://schemas.openxmlformats.org/officeDocument/2006/math">
                    <m:r>
                      <a:rPr lang="en-US" b="1" i="1">
                        <a:solidFill>
                          <a:srgbClr val="F9C5D7"/>
                        </a:solidFill>
                        <a:latin typeface="Cambria Math" panose="02040503050406030204" pitchFamily="18" charset="0"/>
                        <a:ea typeface="Cambria Math" panose="02040503050406030204" pitchFamily="18" charset="0"/>
                        <a:cs typeface="Consolas" pitchFamily="49" charset="0"/>
                      </a:rPr>
                      <m:t>← </m:t>
                    </m:r>
                  </m:oMath>
                </a14:m>
                <a:r>
                  <a:rPr lang="en-US" b="1">
                    <a:solidFill>
                      <a:srgbClr val="F9C5D7"/>
                    </a:solidFill>
                    <a:latin typeface="Consolas" pitchFamily="49" charset="0"/>
                    <a:cs typeface="Consolas" pitchFamily="49" charset="0"/>
                  </a:rPr>
                  <a:t>1 </a:t>
                </a:r>
              </a:p>
              <a:p>
                <a:pPr marL="0" indent="0" algn="l">
                  <a:spcAft>
                    <a:spcPct val="0"/>
                  </a:spcAft>
                  <a:buNone/>
                </a:pPr>
                <a:r>
                  <a:rPr lang="en-US" b="1">
                    <a:solidFill>
                      <a:srgbClr val="F9C5D7"/>
                    </a:solidFill>
                    <a:latin typeface="Consolas" pitchFamily="49" charset="0"/>
                    <a:cs typeface="Consolas" pitchFamily="49" charset="0"/>
                  </a:rPr>
                  <a:t>      	weight </a:t>
                </a:r>
                <a14:m>
                  <m:oMath xmlns:m="http://schemas.openxmlformats.org/officeDocument/2006/math">
                    <m:r>
                      <a:rPr lang="en-US" b="1" i="1">
                        <a:solidFill>
                          <a:srgbClr val="F9C5D7"/>
                        </a:solidFill>
                        <a:latin typeface="Cambria Math" panose="02040503050406030204" pitchFamily="18" charset="0"/>
                        <a:ea typeface="Cambria Math" panose="02040503050406030204" pitchFamily="18" charset="0"/>
                        <a:cs typeface="Consolas" pitchFamily="49" charset="0"/>
                      </a:rPr>
                      <m:t>←</m:t>
                    </m:r>
                  </m:oMath>
                </a14:m>
                <a:r>
                  <a:rPr lang="en-US" b="1">
                    <a:solidFill>
                      <a:srgbClr val="F9C5D7"/>
                    </a:solidFill>
                    <a:latin typeface="Consolas" pitchFamily="49" charset="0"/>
                    <a:cs typeface="Consolas" pitchFamily="49" charset="0"/>
                  </a:rPr>
                  <a:t> weight + w[i] </a:t>
                </a:r>
              </a:p>
              <a:p>
                <a:pPr marL="0" indent="0" algn="l">
                  <a:spcAft>
                    <a:spcPct val="0"/>
                  </a:spcAft>
                  <a:buNone/>
                </a:pPr>
                <a:r>
                  <a:rPr lang="en-US" b="1">
                    <a:solidFill>
                      <a:srgbClr val="F9C5D7"/>
                    </a:solidFill>
                    <a:latin typeface="Consolas" pitchFamily="49" charset="0"/>
                    <a:cs typeface="Consolas" pitchFamily="49" charset="0"/>
                  </a:rPr>
                  <a:t>   	else </a:t>
                </a:r>
              </a:p>
              <a:p>
                <a:pPr marL="0" indent="0" algn="l">
                  <a:spcAft>
                    <a:spcPct val="0"/>
                  </a:spcAft>
                  <a:buNone/>
                </a:pPr>
                <a:r>
                  <a:rPr lang="en-US" b="1">
                    <a:solidFill>
                      <a:srgbClr val="F9C5D7"/>
                    </a:solidFill>
                    <a:latin typeface="Consolas" pitchFamily="49" charset="0"/>
                    <a:cs typeface="Consolas" pitchFamily="49" charset="0"/>
                  </a:rPr>
                  <a:t>      	x[i] </a:t>
                </a:r>
                <a14:m>
                  <m:oMath xmlns:m="http://schemas.openxmlformats.org/officeDocument/2006/math">
                    <m:r>
                      <a:rPr lang="en-US" b="1" i="1">
                        <a:solidFill>
                          <a:srgbClr val="F9C5D7"/>
                        </a:solidFill>
                        <a:latin typeface="Cambria Math" panose="02040503050406030204" pitchFamily="18" charset="0"/>
                        <a:ea typeface="Cambria Math" panose="02040503050406030204" pitchFamily="18" charset="0"/>
                        <a:cs typeface="Consolas" pitchFamily="49" charset="0"/>
                      </a:rPr>
                      <m:t>←</m:t>
                    </m:r>
                  </m:oMath>
                </a14:m>
                <a:r>
                  <a:rPr lang="en-US" b="1">
                    <a:solidFill>
                      <a:srgbClr val="F9C5D7"/>
                    </a:solidFill>
                    <a:latin typeface="Consolas" pitchFamily="49" charset="0"/>
                    <a:cs typeface="Consolas" pitchFamily="49" charset="0"/>
                  </a:rPr>
                  <a:t> (W - weight) / w[i] </a:t>
                </a:r>
              </a:p>
              <a:p>
                <a:pPr marL="0" indent="0" algn="l">
                  <a:spcAft>
                    <a:spcPct val="0"/>
                  </a:spcAft>
                  <a:buNone/>
                </a:pPr>
                <a:r>
                  <a:rPr lang="en-US" b="1">
                    <a:solidFill>
                      <a:srgbClr val="F9C5D7"/>
                    </a:solidFill>
                    <a:latin typeface="Consolas" pitchFamily="49" charset="0"/>
                    <a:cs typeface="Consolas" pitchFamily="49" charset="0"/>
                  </a:rPr>
                  <a:t>      	weight </a:t>
                </a:r>
                <a14:m>
                  <m:oMath xmlns:m="http://schemas.openxmlformats.org/officeDocument/2006/math">
                    <m:r>
                      <a:rPr lang="en-US" b="1" i="1">
                        <a:solidFill>
                          <a:srgbClr val="F9C5D7"/>
                        </a:solidFill>
                        <a:latin typeface="Cambria Math" panose="02040503050406030204" pitchFamily="18" charset="0"/>
                        <a:ea typeface="Cambria Math" panose="02040503050406030204" pitchFamily="18" charset="0"/>
                        <a:cs typeface="Consolas" pitchFamily="49" charset="0"/>
                      </a:rPr>
                      <m:t>←</m:t>
                    </m:r>
                  </m:oMath>
                </a14:m>
                <a:r>
                  <a:rPr lang="en-US" b="1">
                    <a:solidFill>
                      <a:srgbClr val="F9C5D7"/>
                    </a:solidFill>
                    <a:latin typeface="Consolas" pitchFamily="49" charset="0"/>
                    <a:cs typeface="Consolas" pitchFamily="49" charset="0"/>
                  </a:rPr>
                  <a:t> W </a:t>
                </a:r>
              </a:p>
              <a:p>
                <a:pPr marL="0" indent="0" algn="l">
                  <a:spcAft>
                    <a:spcPct val="0"/>
                  </a:spcAft>
                  <a:buNone/>
                </a:pPr>
                <a:r>
                  <a:rPr lang="en-US" b="1">
                    <a:solidFill>
                      <a:srgbClr val="F9C5D7"/>
                    </a:solidFill>
                    <a:latin typeface="Consolas" pitchFamily="49" charset="0"/>
                    <a:cs typeface="Consolas" pitchFamily="49" charset="0"/>
                  </a:rPr>
                  <a:t>return x</a:t>
                </a:r>
              </a:p>
              <a:p>
                <a:endParaRPr lang="en-US"/>
              </a:p>
            </p:txBody>
          </p:sp>
        </mc:Choice>
        <mc:Fallback xmlns="">
          <p:sp>
            <p:nvSpPr>
              <p:cNvPr id="3" name="Content Placeholder 2"/>
              <p:cNvSpPr>
                <a:spLocks noGrp="1" noRot="1" noChangeAspect="1" noMove="1" noResize="1" noEditPoints="1" noAdjustHandles="1" noChangeArrowheads="1" noChangeShapeType="1" noTextEdit="1"/>
              </p:cNvSpPr>
              <p:nvPr>
                <p:ph idx="4294967295"/>
              </p:nvPr>
            </p:nvSpPr>
            <p:spPr>
              <a:xfrm>
                <a:off x="0" y="863600"/>
                <a:ext cx="11928475" cy="5591175"/>
              </a:xfrm>
              <a:blipFill>
                <a:blip r:embed="rId2"/>
                <a:stretch>
                  <a:fillRect l="-1380" t="-3053"/>
                </a:stretch>
              </a:blipFill>
            </p:spPr>
            <p:txBody>
              <a:bodyPr/>
              <a:lstStyle/>
              <a:p>
                <a:r>
                  <a:rPr lang="en-IN">
                    <a:noFill/>
                  </a:rPr>
                  <a:t> </a:t>
                </a:r>
              </a:p>
            </p:txBody>
          </p:sp>
        </mc:Fallback>
      </mc:AlternateContent>
      <p:sp>
        <p:nvSpPr>
          <p:cNvPr id="5" name="Rounded Rectangular Callout 4"/>
          <p:cNvSpPr/>
          <p:nvPr/>
        </p:nvSpPr>
        <p:spPr>
          <a:xfrm>
            <a:off x="5849468" y="3415553"/>
            <a:ext cx="4389120" cy="1188720"/>
          </a:xfrm>
          <a:prstGeom prst="wedgeRoundRectCallout">
            <a:avLst>
              <a:gd name="adj1" fmla="val -33658"/>
              <a:gd name="adj2" fmla="val 80049"/>
              <a:gd name="adj3" fmla="val 16667"/>
            </a:avLst>
          </a:prstGeom>
          <a:solidFill>
            <a:schemeClr val="accent5">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solidFill>
                  <a:srgbClr val="AD1457"/>
                </a:solidFill>
              </a:rPr>
              <a:t>W = 100 and Current weight in knapsack= 60</a:t>
            </a:r>
          </a:p>
          <a:p>
            <a:r>
              <a:rPr lang="en-US">
                <a:solidFill>
                  <a:srgbClr val="AD1457"/>
                </a:solidFill>
              </a:rPr>
              <a:t>Object weight = 50</a:t>
            </a:r>
          </a:p>
          <a:p>
            <a:r>
              <a:rPr lang="en-US">
                <a:solidFill>
                  <a:srgbClr val="AD1457"/>
                </a:solidFill>
              </a:rPr>
              <a:t>The fraction of object to be included will be </a:t>
            </a:r>
          </a:p>
          <a:p>
            <a:pPr algn="ctr"/>
            <a:r>
              <a:rPr lang="en-US" sz="2000" b="1">
                <a:solidFill>
                  <a:srgbClr val="AD1457"/>
                </a:solidFill>
              </a:rPr>
              <a:t>(100 – 60) / 50 = 0.8 </a:t>
            </a:r>
          </a:p>
        </p:txBody>
      </p:sp>
      <p:sp>
        <p:nvSpPr>
          <p:cNvPr id="6" name="Rounded Rectangle 5"/>
          <p:cNvSpPr/>
          <p:nvPr/>
        </p:nvSpPr>
        <p:spPr>
          <a:xfrm>
            <a:off x="3294530" y="4935071"/>
            <a:ext cx="3291840" cy="457200"/>
          </a:xfrm>
          <a:prstGeom prst="roundRect">
            <a:avLst/>
          </a:prstGeom>
          <a:noFill/>
          <a:ln w="28575">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7186107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0" presetClass="entr" presetSubtype="0" dur="50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10" presetClass="entr" presetSubtype="0" dur="50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10" presetClass="entr" presetSubtype="0" dur="50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nodeType="clickPar">
                      <p:stCondLst>
                        <p:cond delay="indefinite"/>
                      </p:stCondLst>
                      <p:childTnLst>
                        <p:par>
                          <p:cTn id="19" fill="hold">
                            <p:stCondLst>
                              <p:cond delay="0"/>
                            </p:stCondLst>
                            <p:childTnLst>
                              <p:par>
                                <p:cTn id="20" presetID="10" presetClass="entr" presetSubtype="0" dur="50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nodeType="clickPar">
                      <p:stCondLst>
                        <p:cond delay="indefinite"/>
                      </p:stCondLst>
                      <p:childTnLst>
                        <p:par>
                          <p:cTn id="24" fill="hold">
                            <p:stCondLst>
                              <p:cond delay="0"/>
                            </p:stCondLst>
                            <p:childTnLst>
                              <p:par>
                                <p:cTn id="25" presetID="10" presetClass="entr" presetSubtype="0" dur="50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nodeType="clickPar">
                      <p:stCondLst>
                        <p:cond delay="indefinite"/>
                      </p:stCondLst>
                      <p:childTnLst>
                        <p:par>
                          <p:cTn id="29" fill="hold">
                            <p:stCondLst>
                              <p:cond delay="0"/>
                            </p:stCondLst>
                            <p:childTnLst>
                              <p:par>
                                <p:cTn id="30" presetID="10" presetClass="entr" presetSubtype="0" dur="50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nodeType="clickPar">
                      <p:stCondLst>
                        <p:cond delay="indefinite"/>
                      </p:stCondLst>
                      <p:childTnLst>
                        <p:par>
                          <p:cTn id="34" fill="hold">
                            <p:stCondLst>
                              <p:cond delay="0"/>
                            </p:stCondLst>
                            <p:childTnLst>
                              <p:par>
                                <p:cTn id="35" presetID="10" presetClass="entr" presetSubtype="0" dur="50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nodeType="clickPar">
                      <p:stCondLst>
                        <p:cond delay="indefinite"/>
                      </p:stCondLst>
                      <p:childTnLst>
                        <p:par>
                          <p:cTn id="39" fill="hold">
                            <p:stCondLst>
                              <p:cond delay="0"/>
                            </p:stCondLst>
                            <p:childTnLst>
                              <p:par>
                                <p:cTn id="40" presetID="10" presetClass="entr" presetSubtype="0" dur="500" fill="hold"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nodeType="clickPar">
                      <p:stCondLst>
                        <p:cond delay="indefinite"/>
                      </p:stCondLst>
                      <p:childTnLst>
                        <p:par>
                          <p:cTn id="44" fill="hold">
                            <p:stCondLst>
                              <p:cond delay="0"/>
                            </p:stCondLst>
                            <p:childTnLst>
                              <p:par>
                                <p:cTn id="45" presetID="10" presetClass="entr" presetSubtype="0" dur="500" fill="hold"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par>
                    <p:cTn id="48" fill="hold" nodeType="clickPar">
                      <p:stCondLst>
                        <p:cond delay="indefinite"/>
                      </p:stCondLst>
                      <p:childTnLst>
                        <p:par>
                          <p:cTn id="49" fill="hold">
                            <p:stCondLst>
                              <p:cond delay="0"/>
                            </p:stCondLst>
                            <p:childTnLst>
                              <p:par>
                                <p:cTn id="50" presetID="10" presetClass="entr" presetSubtype="0" dur="500" fill="hold"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fade">
                                      <p:cBhvr>
                                        <p:cTn id="52" dur="500"/>
                                        <p:tgtEl>
                                          <p:spTgt spid="3">
                                            <p:txEl>
                                              <p:pRg st="9" end="9"/>
                                            </p:txEl>
                                          </p:spTgt>
                                        </p:tgtEl>
                                      </p:cBhvr>
                                    </p:animEffect>
                                  </p:childTnLst>
                                </p:cTn>
                              </p:par>
                            </p:childTnLst>
                          </p:cTn>
                        </p:par>
                      </p:childTnLst>
                    </p:cTn>
                  </p:par>
                  <p:par>
                    <p:cTn id="53" fill="hold" nodeType="clickPar">
                      <p:stCondLst>
                        <p:cond delay="indefinite"/>
                      </p:stCondLst>
                      <p:childTnLst>
                        <p:par>
                          <p:cTn id="54" fill="hold">
                            <p:stCondLst>
                              <p:cond delay="0"/>
                            </p:stCondLst>
                            <p:childTnLst>
                              <p:par>
                                <p:cTn id="55" presetID="18" presetClass="entr" presetSubtype="3" dur="1500" fill="hold" grpId="0" nodeType="clickEffect">
                                  <p:stCondLst>
                                    <p:cond delay="0"/>
                                  </p:stCondLst>
                                  <p:childTnLst>
                                    <p:set>
                                      <p:cBhvr>
                                        <p:cTn id="56" dur="1" fill="hold">
                                          <p:stCondLst>
                                            <p:cond delay="0"/>
                                          </p:stCondLst>
                                        </p:cTn>
                                        <p:tgtEl>
                                          <p:spTgt spid="6"/>
                                        </p:tgtEl>
                                        <p:attrNameLst>
                                          <p:attrName>style.visibility</p:attrName>
                                        </p:attrNameLst>
                                      </p:cBhvr>
                                      <p:to>
                                        <p:strVal val="visible"/>
                                      </p:to>
                                    </p:set>
                                    <p:animEffect transition="in" filter="strips(upRight)">
                                      <p:cBhvr>
                                        <p:cTn id="57" dur="1500"/>
                                        <p:tgtEl>
                                          <p:spTgt spid="6"/>
                                        </p:tgtEl>
                                      </p:cBhvr>
                                    </p:animEffect>
                                  </p:childTnLst>
                                </p:cTn>
                              </p:par>
                            </p:childTnLst>
                          </p:cTn>
                        </p:par>
                        <p:par>
                          <p:cTn id="58" fill="hold" nodeType="afterGroup">
                            <p:stCondLst>
                              <p:cond delay="1500"/>
                            </p:stCondLst>
                            <p:childTnLst>
                              <p:par>
                                <p:cTn id="59" presetID="22" presetClass="entr" presetSubtype="4" dur="1000" fill="hold" grpId="0" nodeType="afterEffect">
                                  <p:stCondLst>
                                    <p:cond delay="0"/>
                                  </p:stCondLst>
                                  <p:childTnLst>
                                    <p:set>
                                      <p:cBhvr>
                                        <p:cTn id="60" dur="1" fill="hold">
                                          <p:stCondLst>
                                            <p:cond delay="0"/>
                                          </p:stCondLst>
                                        </p:cTn>
                                        <p:tgtEl>
                                          <p:spTgt spid="5"/>
                                        </p:tgtEl>
                                        <p:attrNameLst>
                                          <p:attrName>style.visibility</p:attrName>
                                        </p:attrNameLst>
                                      </p:cBhvr>
                                      <p:to>
                                        <p:strVal val="visible"/>
                                      </p:to>
                                    </p:set>
                                    <p:animEffect transition="in" filter="wipe(down)">
                                      <p:cBhvr>
                                        <p:cTn id="61" dur="1000"/>
                                        <p:tgtEl>
                                          <p:spTgt spid="5"/>
                                        </p:tgtEl>
                                      </p:cBhvr>
                                    </p:animEffect>
                                  </p:childTnLst>
                                </p:cTn>
                              </p:par>
                            </p:childTnLst>
                          </p:cTn>
                        </p:par>
                      </p:childTnLst>
                    </p:cTn>
                  </p:par>
                  <p:par>
                    <p:cTn id="62" fill="hold" nodeType="clickPar">
                      <p:stCondLst>
                        <p:cond delay="indefinite"/>
                      </p:stCondLst>
                      <p:childTnLst>
                        <p:par>
                          <p:cTn id="63" fill="hold">
                            <p:stCondLst>
                              <p:cond delay="0"/>
                            </p:stCondLst>
                            <p:childTnLst>
                              <p:par>
                                <p:cTn id="64" presetID="10" presetClass="entr" presetSubtype="0" dur="500" fill="hold" nodeType="clickEffect">
                                  <p:stCondLst>
                                    <p:cond delay="0"/>
                                  </p:stCondLst>
                                  <p:childTnLst>
                                    <p:set>
                                      <p:cBhvr>
                                        <p:cTn id="65" dur="1" fill="hold">
                                          <p:stCondLst>
                                            <p:cond delay="0"/>
                                          </p:stCondLst>
                                        </p:cTn>
                                        <p:tgtEl>
                                          <p:spTgt spid="3">
                                            <p:txEl>
                                              <p:pRg st="10" end="10"/>
                                            </p:txEl>
                                          </p:spTgt>
                                        </p:tgtEl>
                                        <p:attrNameLst>
                                          <p:attrName>style.visibility</p:attrName>
                                        </p:attrNameLst>
                                      </p:cBhvr>
                                      <p:to>
                                        <p:strVal val="visible"/>
                                      </p:to>
                                    </p:set>
                                    <p:animEffect transition="in" filter="fade">
                                      <p:cBhvr>
                                        <p:cTn id="66" dur="500"/>
                                        <p:tgtEl>
                                          <p:spTgt spid="3">
                                            <p:txEl>
                                              <p:pRg st="10" end="10"/>
                                            </p:txEl>
                                          </p:spTgt>
                                        </p:tgtEl>
                                      </p:cBhvr>
                                    </p:animEffect>
                                  </p:childTnLst>
                                </p:cTn>
                              </p:par>
                            </p:childTnLst>
                          </p:cTn>
                        </p:par>
                      </p:childTnLst>
                    </p:cTn>
                  </p:par>
                  <p:par>
                    <p:cTn id="67" fill="hold" nodeType="clickPar">
                      <p:stCondLst>
                        <p:cond delay="indefinite"/>
                      </p:stCondLst>
                      <p:childTnLst>
                        <p:par>
                          <p:cTn id="68" fill="hold">
                            <p:stCondLst>
                              <p:cond delay="0"/>
                            </p:stCondLst>
                            <p:childTnLst>
                              <p:par>
                                <p:cTn id="69" presetID="10" presetClass="entr" presetSubtype="0" dur="500" fill="hold" nodeType="clickEffect">
                                  <p:stCondLst>
                                    <p:cond delay="0"/>
                                  </p:stCondLst>
                                  <p:childTnLst>
                                    <p:set>
                                      <p:cBhvr>
                                        <p:cTn id="70" dur="1" fill="hold">
                                          <p:stCondLst>
                                            <p:cond delay="0"/>
                                          </p:stCondLst>
                                        </p:cTn>
                                        <p:tgtEl>
                                          <p:spTgt spid="3">
                                            <p:txEl>
                                              <p:pRg st="11" end="11"/>
                                            </p:txEl>
                                          </p:spTgt>
                                        </p:tgtEl>
                                        <p:attrNameLst>
                                          <p:attrName>style.visibility</p:attrName>
                                        </p:attrNameLst>
                                      </p:cBhvr>
                                      <p:to>
                                        <p:strVal val="visible"/>
                                      </p:to>
                                    </p:set>
                                    <p:animEffect transition="in" filter="fade">
                                      <p:cBhvr>
                                        <p:cTn id="71" dur="500"/>
                                        <p:tgtEl>
                                          <p:spTgt spid="3">
                                            <p:txEl>
                                              <p:pRg st="11" end="11"/>
                                            </p:txEl>
                                          </p:spTgt>
                                        </p:tgtEl>
                                      </p:cBhvr>
                                    </p:animEffect>
                                  </p:childTnLst>
                                </p:cTn>
                              </p:par>
                              <p:par>
                                <p:cTn id="72" presetID="1" presetClass="exit" presetSubtype="0" dur="1" fill="hold" grpId="1" nodeType="withEffect">
                                  <p:stCondLst>
                                    <p:cond delay="0"/>
                                  </p:stCondLst>
                                  <p:childTnLst>
                                    <p:set>
                                      <p:cBhvr>
                                        <p:cTn id="73" dur="1" fill="hold">
                                          <p:stCondLst>
                                            <p:cond delay="0"/>
                                          </p:stCondLst>
                                        </p:cTn>
                                        <p:tgtEl>
                                          <p:spTgt spid="6"/>
                                        </p:tgtEl>
                                        <p:attrNameLst>
                                          <p:attrName>style.visibility</p:attrName>
                                        </p:attrNameLst>
                                      </p:cBhvr>
                                      <p:to>
                                        <p:strVal val="hidden"/>
                                      </p:to>
                                    </p:set>
                                  </p:childTnLst>
                                </p:cTn>
                              </p:par>
                              <p:par>
                                <p:cTn id="74" presetID="1" presetClass="exit" presetSubtype="0" dur="1" fill="hold" grpId="1" nodeType="withEffect">
                                  <p:stCondLst>
                                    <p:cond delay="0"/>
                                  </p:stCondLst>
                                  <p:childTnLst>
                                    <p:set>
                                      <p:cBhvr>
                                        <p:cTn id="75"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0"/>
            <a:ext cx="12192000" cy="711200"/>
          </a:xfrm>
        </p:spPr>
        <p:txBody>
          <a:bodyPr>
            <a:normAutofit fontScale="90000"/>
          </a:bodyPr>
          <a:lstStyle/>
          <a:p>
            <a:r>
              <a:rPr lang="en-US"/>
              <a:t>Exercises – Home Work</a:t>
            </a:r>
          </a:p>
        </p:txBody>
      </p:sp>
      <mc:AlternateContent xmlns:mc="http://schemas.openxmlformats.org/markup-compatibility/2006" xmlns:a14="http://schemas.microsoft.com/office/drawing/2010/main">
        <mc:Choice Requires="a14">
          <p:sp>
            <p:nvSpPr>
              <p:cNvPr id="3" name="Content Placeholder 2"/>
              <p:cNvSpPr>
                <a:spLocks noGrp="1"/>
              </p:cNvSpPr>
              <p:nvPr>
                <p:ph idx="4294967295"/>
              </p:nvPr>
            </p:nvSpPr>
            <p:spPr>
              <a:xfrm>
                <a:off x="0" y="863600"/>
                <a:ext cx="11928475" cy="5591175"/>
              </a:xfrm>
            </p:spPr>
            <p:txBody>
              <a:bodyPr/>
              <a:lstStyle/>
              <a:p>
                <a:pPr marL="457200" indent="-457200">
                  <a:buFont typeface="+mj-lt"/>
                  <a:buAutoNum type="arabicPeriod"/>
                </a:pPr>
                <a:r>
                  <a:rPr lang="en-US"/>
                  <a:t>Consider Knapsack capacity </a:t>
                </a:r>
                <a14:m>
                  <m:oMath xmlns:m="http://schemas.openxmlformats.org/officeDocument/2006/math">
                    <m:r>
                      <a:rPr lang="en-US" i="1">
                        <a:latin typeface="Cambria Math" panose="02040503050406030204" pitchFamily="18" charset="0"/>
                      </a:rPr>
                      <m:t>𝑊</m:t>
                    </m:r>
                    <m:r>
                      <a:rPr lang="en-US" i="1">
                        <a:latin typeface="Cambria Math" panose="02040503050406030204" pitchFamily="18" charset="0"/>
                      </a:rPr>
                      <m:t>=50</m:t>
                    </m:r>
                  </m:oMath>
                </a14:m>
                <a:r>
                  <a:rPr lang="en-US"/>
                  <a:t>, </a:t>
                </a:r>
                <a14:m>
                  <m:oMath xmlns:m="http://schemas.openxmlformats.org/officeDocument/2006/math">
                    <m:r>
                      <a:rPr lang="en-US" i="1">
                        <a:latin typeface="Cambria Math" panose="02040503050406030204" pitchFamily="18" charset="0"/>
                      </a:rPr>
                      <m:t>𝑤</m:t>
                    </m:r>
                    <m:r>
                      <a:rPr lang="en-US" i="1">
                        <a:latin typeface="Cambria Math" panose="02040503050406030204" pitchFamily="18" charset="0"/>
                      </a:rPr>
                      <m:t> = (10, 20, 40) </m:t>
                    </m:r>
                  </m:oMath>
                </a14:m>
                <a:r>
                  <a:rPr lang="en-US"/>
                  <a:t>and </a:t>
                </a:r>
                <a14:m>
                  <m:oMath xmlns:m="http://schemas.openxmlformats.org/officeDocument/2006/math">
                    <m:r>
                      <a:rPr lang="en-US" i="1">
                        <a:latin typeface="Cambria Math" panose="02040503050406030204" pitchFamily="18" charset="0"/>
                      </a:rPr>
                      <m:t>𝑣</m:t>
                    </m:r>
                    <m:r>
                      <a:rPr lang="en-US" i="1">
                        <a:latin typeface="Cambria Math" panose="02040503050406030204" pitchFamily="18" charset="0"/>
                      </a:rPr>
                      <m:t> = (60, 80,100) </m:t>
                    </m:r>
                  </m:oMath>
                </a14:m>
                <a:r>
                  <a:rPr lang="en-US"/>
                  <a:t>find the maximum profit using greedy approach.</a:t>
                </a:r>
              </a:p>
              <a:p>
                <a:pPr marL="457200" indent="-457200">
                  <a:buFont typeface="+mj-lt"/>
                  <a:buAutoNum type="arabicPeriod"/>
                </a:pPr>
                <a:r>
                  <a:rPr lang="en-US"/>
                  <a:t>Consider Knapsack capacity </a:t>
                </a:r>
                <a14:m>
                  <m:oMath xmlns:m="http://schemas.openxmlformats.org/officeDocument/2006/math">
                    <m:r>
                      <a:rPr lang="en-US" i="1">
                        <a:latin typeface="Cambria Math" panose="02040503050406030204" pitchFamily="18" charset="0"/>
                      </a:rPr>
                      <m:t>𝑊</m:t>
                    </m:r>
                    <m:r>
                      <a:rPr lang="en-US" i="1">
                        <a:latin typeface="Cambria Math" panose="02040503050406030204" pitchFamily="18" charset="0"/>
                      </a:rPr>
                      <m:t> = 10</m:t>
                    </m:r>
                  </m:oMath>
                </a14:m>
                <a:r>
                  <a:rPr lang="en-US"/>
                  <a:t>, </a:t>
                </a:r>
                <a14:m>
                  <m:oMath xmlns:m="http://schemas.openxmlformats.org/officeDocument/2006/math">
                    <m:r>
                      <a:rPr lang="en-US" i="1">
                        <a:latin typeface="Cambria Math" panose="02040503050406030204" pitchFamily="18" charset="0"/>
                      </a:rPr>
                      <m:t>𝑤</m:t>
                    </m:r>
                    <m:r>
                      <a:rPr lang="en-US" i="1">
                        <a:latin typeface="Cambria Math" panose="02040503050406030204" pitchFamily="18" charset="0"/>
                      </a:rPr>
                      <m:t>=(4, 8, 2, 6, 1) </m:t>
                    </m:r>
                  </m:oMath>
                </a14:m>
                <a:r>
                  <a:rPr lang="en-US"/>
                  <a:t>and </a:t>
                </a:r>
                <a14:m>
                  <m:oMath xmlns:m="http://schemas.openxmlformats.org/officeDocument/2006/math">
                    <m:r>
                      <a:rPr lang="en-US" i="1">
                        <a:latin typeface="Cambria Math" panose="02040503050406030204" pitchFamily="18" charset="0"/>
                      </a:rPr>
                      <m:t>𝑣</m:t>
                    </m:r>
                    <m:r>
                      <a:rPr lang="en-US" i="1">
                        <a:latin typeface="Cambria Math" panose="02040503050406030204" pitchFamily="18" charset="0"/>
                      </a:rPr>
                      <m:t> = (12, 32, 40, 30, 50)</m:t>
                    </m:r>
                  </m:oMath>
                </a14:m>
                <a:r>
                  <a:rPr lang="en-US"/>
                  <a:t>. Find the maximum profit using greedy approach.</a:t>
                </a:r>
              </a:p>
              <a:p>
                <a:endParaRPr lang="en-US"/>
              </a:p>
            </p:txBody>
          </p:sp>
        </mc:Choice>
        <mc:Fallback xmlns="">
          <p:sp>
            <p:nvSpPr>
              <p:cNvPr id="3" name="Content Placeholder 2"/>
              <p:cNvSpPr>
                <a:spLocks noGrp="1" noRot="1" noChangeAspect="1" noMove="1" noResize="1" noEditPoints="1" noAdjustHandles="1" noChangeArrowheads="1" noChangeShapeType="1" noTextEdit="1"/>
              </p:cNvSpPr>
              <p:nvPr>
                <p:ph idx="4294967295"/>
              </p:nvPr>
            </p:nvSpPr>
            <p:spPr>
              <a:xfrm>
                <a:off x="0" y="863600"/>
                <a:ext cx="11928475" cy="5591175"/>
              </a:xfrm>
              <a:blipFill>
                <a:blip r:embed="rId2"/>
                <a:stretch>
                  <a:fillRect l="-1022" t="-3708"/>
                </a:stretch>
              </a:blipFill>
            </p:spPr>
            <p:txBody>
              <a:bodyPr/>
              <a:lstStyle/>
              <a:p>
                <a:r>
                  <a:rPr lang="en-IN">
                    <a:noFill/>
                  </a:rPr>
                  <a:t> </a:t>
                </a:r>
              </a:p>
            </p:txBody>
          </p:sp>
        </mc:Fallback>
      </mc:AlternateContent>
    </p:spTree>
    <p:extLst>
      <p:ext uri="{BB962C8B-B14F-4D97-AF65-F5344CB8AC3E}">
        <p14:creationId xmlns:p14="http://schemas.microsoft.com/office/powerpoint/2010/main" val="42623094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10" presetClass="entr" presetSubtype="0" dur="50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nodeType="afterGroup">
                            <p:stCondLst>
                              <p:cond delay="500"/>
                            </p:stCondLst>
                            <p:childTnLst>
                              <p:par>
                                <p:cTn id="9" presetID="10" presetClass="entr" presetSubtype="0" dur="50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1709738"/>
            <a:ext cx="10515600" cy="2852737"/>
          </a:xfrm>
        </p:spPr>
        <p:txBody>
          <a:bodyPr/>
          <a:lstStyle/>
          <a:p>
            <a:pPr algn="ctr"/>
            <a:r>
              <a:rPr lang="en-US" dirty="0"/>
              <a:t>Activity Selection Problem</a:t>
            </a:r>
          </a:p>
        </p:txBody>
      </p:sp>
    </p:spTree>
    <p:extLst>
      <p:ext uri="{BB962C8B-B14F-4D97-AF65-F5344CB8AC3E}">
        <p14:creationId xmlns:p14="http://schemas.microsoft.com/office/powerpoint/2010/main" val="7716104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0"/>
            <a:ext cx="12192000" cy="711200"/>
          </a:xfrm>
        </p:spPr>
        <p:txBody>
          <a:bodyPr>
            <a:normAutofit fontScale="90000"/>
          </a:bodyPr>
          <a:lstStyle/>
          <a:p>
            <a:r>
              <a:rPr lang="en-US"/>
              <a:t>Introduction </a:t>
            </a:r>
          </a:p>
        </p:txBody>
      </p:sp>
      <mc:AlternateContent xmlns:mc="http://schemas.openxmlformats.org/markup-compatibility/2006" xmlns:a14="http://schemas.microsoft.com/office/drawing/2010/main">
        <mc:Choice Requires="a14">
          <p:sp>
            <p:nvSpPr>
              <p:cNvPr id="3" name="Content Placeholder 2"/>
              <p:cNvSpPr>
                <a:spLocks noGrp="1"/>
              </p:cNvSpPr>
              <p:nvPr>
                <p:ph idx="4294967295"/>
              </p:nvPr>
            </p:nvSpPr>
            <p:spPr>
              <a:xfrm>
                <a:off x="0" y="863600"/>
                <a:ext cx="11928475" cy="5591175"/>
              </a:xfrm>
            </p:spPr>
            <p:txBody>
              <a:bodyPr>
                <a:normAutofit fontScale="92500" lnSpcReduction="20000"/>
              </a:bodyPr>
              <a:lstStyle/>
              <a:p>
                <a:r>
                  <a:rPr lang="en-US"/>
                  <a:t>The Activity Selection Problem is </a:t>
                </a:r>
                <a:r>
                  <a:rPr lang="en-US">
                    <a:solidFill>
                      <a:srgbClr val="AD1457"/>
                    </a:solidFill>
                  </a:rPr>
                  <a:t>an optimization problem </a:t>
                </a:r>
                <a:r>
                  <a:rPr lang="en-US"/>
                  <a:t>which deals with the selection of non-overlapping activities that needs to be executed by a single person or a machine in a given time duration.</a:t>
                </a:r>
              </a:p>
              <a:p>
                <a:r>
                  <a:rPr lang="en-US"/>
                  <a:t>An activity-selection can also be applicable for </a:t>
                </a:r>
                <a:r>
                  <a:rPr lang="en-US">
                    <a:solidFill>
                      <a:srgbClr val="AD1457"/>
                    </a:solidFill>
                  </a:rPr>
                  <a:t>scheduling a resourc</a:t>
                </a:r>
                <a:r>
                  <a:rPr lang="en-US" b="1">
                    <a:solidFill>
                      <a:srgbClr val="AD1457"/>
                    </a:solidFill>
                  </a:rPr>
                  <a:t>e </a:t>
                </a:r>
                <a:r>
                  <a:rPr lang="en-US"/>
                  <a:t>among several competing activities.</a:t>
                </a:r>
              </a:p>
              <a:p>
                <a:r>
                  <a:rPr lang="en-US"/>
                  <a:t>We are given a set </a:t>
                </a:r>
                <a14:m>
                  <m:oMath xmlns:m="http://schemas.openxmlformats.org/officeDocument/2006/math">
                    <m:r>
                      <a:rPr lang="en-US" b="1" i="1">
                        <a:solidFill>
                          <a:srgbClr val="0066FF"/>
                        </a:solidFill>
                        <a:latin typeface="Cambria Math" panose="02040503050406030204" pitchFamily="18" charset="0"/>
                      </a:rPr>
                      <m:t>𝑺</m:t>
                    </m:r>
                  </m:oMath>
                </a14:m>
                <a:r>
                  <a:rPr lang="en-US" b="1" i="1">
                    <a:solidFill>
                      <a:srgbClr val="0066FF"/>
                    </a:solidFill>
                    <a:latin typeface="Cambria Math" panose="02040503050406030204" pitchFamily="18" charset="0"/>
                  </a:rPr>
                  <a:t> </a:t>
                </a:r>
                <a:r>
                  <a:rPr lang="en-US"/>
                  <a:t>of </a:t>
                </a:r>
                <a14:m>
                  <m:oMath xmlns:m="http://schemas.openxmlformats.org/officeDocument/2006/math">
                    <m:r>
                      <a:rPr lang="en-US" b="1" i="1">
                        <a:solidFill>
                          <a:srgbClr val="0066FF"/>
                        </a:solidFill>
                        <a:latin typeface="Cambria Math" panose="02040503050406030204" pitchFamily="18" charset="0"/>
                      </a:rPr>
                      <m:t>𝒏</m:t>
                    </m:r>
                    <m:r>
                      <a:rPr lang="en-US" b="1" i="1">
                        <a:solidFill>
                          <a:srgbClr val="0066FF"/>
                        </a:solidFill>
                        <a:latin typeface="Cambria Math" panose="02040503050406030204" pitchFamily="18" charset="0"/>
                      </a:rPr>
                      <m:t> </m:t>
                    </m:r>
                  </m:oMath>
                </a14:m>
                <a:r>
                  <a:rPr lang="en-US"/>
                  <a:t>activities with start time </a:t>
                </a:r>
                <a14:m>
                  <m:oMath xmlns:m="http://schemas.openxmlformats.org/officeDocument/2006/math">
                    <m:sSub>
                      <m:sSubPr>
                        <m:ctrlPr>
                          <a:rPr lang="en-US" b="1" i="1">
                            <a:solidFill>
                              <a:srgbClr val="0066FF"/>
                            </a:solidFill>
                            <a:latin typeface="Cambria Math" panose="02040503050406030204" pitchFamily="18" charset="0"/>
                          </a:rPr>
                        </m:ctrlPr>
                      </m:sSubPr>
                      <m:e>
                        <m:r>
                          <a:rPr lang="en-US" b="1" i="1">
                            <a:solidFill>
                              <a:srgbClr val="0066FF"/>
                            </a:solidFill>
                            <a:latin typeface="Cambria Math" panose="02040503050406030204" pitchFamily="18" charset="0"/>
                          </a:rPr>
                          <m:t>𝒔</m:t>
                        </m:r>
                      </m:e>
                      <m:sub>
                        <m:r>
                          <a:rPr lang="en-US" b="1" i="1">
                            <a:solidFill>
                              <a:srgbClr val="0066FF"/>
                            </a:solidFill>
                            <a:latin typeface="Cambria Math" panose="02040503050406030204" pitchFamily="18" charset="0"/>
                          </a:rPr>
                          <m:t>𝒊</m:t>
                        </m:r>
                      </m:sub>
                    </m:sSub>
                    <m:r>
                      <a:rPr lang="en-US" b="1" i="1">
                        <a:solidFill>
                          <a:srgbClr val="0066FF"/>
                        </a:solidFill>
                        <a:latin typeface="Cambria Math" panose="02040503050406030204" pitchFamily="18" charset="0"/>
                      </a:rPr>
                      <m:t> </m:t>
                    </m:r>
                  </m:oMath>
                </a14:m>
                <a:r>
                  <a:rPr lang="en-US"/>
                  <a:t>and finish time </a:t>
                </a:r>
                <a14:m>
                  <m:oMath xmlns:m="http://schemas.openxmlformats.org/officeDocument/2006/math">
                    <m:sSub>
                      <m:sSubPr>
                        <m:ctrlPr>
                          <a:rPr lang="en-US" b="1" i="1">
                            <a:solidFill>
                              <a:srgbClr val="0066FF"/>
                            </a:solidFill>
                            <a:latin typeface="Cambria Math" panose="02040503050406030204" pitchFamily="18" charset="0"/>
                          </a:rPr>
                        </m:ctrlPr>
                      </m:sSubPr>
                      <m:e>
                        <m:r>
                          <a:rPr lang="en-US" b="1" i="1">
                            <a:solidFill>
                              <a:srgbClr val="0066FF"/>
                            </a:solidFill>
                            <a:latin typeface="Cambria Math" panose="02040503050406030204" pitchFamily="18" charset="0"/>
                          </a:rPr>
                          <m:t>𝒇</m:t>
                        </m:r>
                      </m:e>
                      <m:sub>
                        <m:r>
                          <a:rPr lang="en-US" b="1" i="1">
                            <a:solidFill>
                              <a:srgbClr val="0066FF"/>
                            </a:solidFill>
                            <a:latin typeface="Cambria Math" panose="02040503050406030204" pitchFamily="18" charset="0"/>
                          </a:rPr>
                          <m:t>𝒊</m:t>
                        </m:r>
                      </m:sub>
                    </m:sSub>
                  </m:oMath>
                </a14:m>
                <a:r>
                  <a:rPr lang="en-US"/>
                  <a:t>, of an </a:t>
                </a:r>
                <a14:m>
                  <m:oMath xmlns:m="http://schemas.openxmlformats.org/officeDocument/2006/math">
                    <m:sSup>
                      <m:sSupPr>
                        <m:ctrlPr>
                          <a:rPr lang="en-US" b="1" i="1">
                            <a:solidFill>
                              <a:srgbClr val="0066FF"/>
                            </a:solidFill>
                            <a:latin typeface="Cambria Math" panose="02040503050406030204" pitchFamily="18" charset="0"/>
                          </a:rPr>
                        </m:ctrlPr>
                      </m:sSupPr>
                      <m:e>
                        <m:r>
                          <a:rPr lang="en-US" b="1" i="1">
                            <a:solidFill>
                              <a:srgbClr val="0066FF"/>
                            </a:solidFill>
                            <a:latin typeface="Cambria Math" panose="02040503050406030204" pitchFamily="18" charset="0"/>
                          </a:rPr>
                          <m:t>𝒊</m:t>
                        </m:r>
                      </m:e>
                      <m:sup>
                        <m:r>
                          <a:rPr lang="en-US" b="1" i="1">
                            <a:solidFill>
                              <a:srgbClr val="0066FF"/>
                            </a:solidFill>
                            <a:latin typeface="Cambria Math" panose="02040503050406030204" pitchFamily="18" charset="0"/>
                          </a:rPr>
                          <m:t>𝒕𝒉</m:t>
                        </m:r>
                      </m:sup>
                    </m:sSup>
                  </m:oMath>
                </a14:m>
                <a:r>
                  <a:rPr lang="en-US"/>
                  <a:t> activity. Find the </a:t>
                </a:r>
                <a:r>
                  <a:rPr lang="en-US">
                    <a:solidFill>
                      <a:srgbClr val="AD1457"/>
                    </a:solidFill>
                  </a:rPr>
                  <a:t>maximum size set of mutually compatible activities</a:t>
                </a:r>
                <a:r>
                  <a:rPr lang="en-US"/>
                  <a:t>.</a:t>
                </a:r>
              </a:p>
              <a:p>
                <a:r>
                  <a:rPr lang="en-US"/>
                  <a:t>Activities </a:t>
                </a:r>
                <a14:m>
                  <m:oMath xmlns:m="http://schemas.openxmlformats.org/officeDocument/2006/math">
                    <m:r>
                      <a:rPr lang="en-US" b="1" i="1">
                        <a:solidFill>
                          <a:srgbClr val="0066FF"/>
                        </a:solidFill>
                        <a:latin typeface="Cambria Math" panose="02040503050406030204" pitchFamily="18" charset="0"/>
                      </a:rPr>
                      <m:t>𝒊</m:t>
                    </m:r>
                  </m:oMath>
                </a14:m>
                <a:r>
                  <a:rPr lang="en-US"/>
                  <a:t> and</a:t>
                </a:r>
                <a14:m>
                  <m:oMath xmlns:m="http://schemas.openxmlformats.org/officeDocument/2006/math">
                    <m:r>
                      <a:rPr lang="en-US" b="1" i="1">
                        <a:solidFill>
                          <a:srgbClr val="0066FF"/>
                        </a:solidFill>
                        <a:latin typeface="Cambria Math" panose="02040503050406030204" pitchFamily="18" charset="0"/>
                      </a:rPr>
                      <m:t> </m:t>
                    </m:r>
                    <m:r>
                      <a:rPr lang="en-US" b="1" i="1">
                        <a:solidFill>
                          <a:srgbClr val="0066FF"/>
                        </a:solidFill>
                        <a:latin typeface="Cambria Math" panose="02040503050406030204" pitchFamily="18" charset="0"/>
                      </a:rPr>
                      <m:t>𝒋</m:t>
                    </m:r>
                    <m:r>
                      <a:rPr lang="en-US" b="1" i="1">
                        <a:solidFill>
                          <a:srgbClr val="0066FF"/>
                        </a:solidFill>
                        <a:latin typeface="Cambria Math" panose="02040503050406030204" pitchFamily="18" charset="0"/>
                      </a:rPr>
                      <m:t> </m:t>
                    </m:r>
                  </m:oMath>
                </a14:m>
                <a:r>
                  <a:rPr lang="en-US"/>
                  <a:t>are compatible if the half-open internal </a:t>
                </a:r>
                <a14:m>
                  <m:oMath xmlns:m="http://schemas.openxmlformats.org/officeDocument/2006/math">
                    <m:r>
                      <a:rPr lang="en-US" b="1" i="1">
                        <a:solidFill>
                          <a:srgbClr val="0066FF"/>
                        </a:solidFill>
                        <a:latin typeface="Cambria Math" panose="02040503050406030204" pitchFamily="18" charset="0"/>
                      </a:rPr>
                      <m:t>[</m:t>
                    </m:r>
                    <m:sSub>
                      <m:sSubPr>
                        <m:ctrlPr>
                          <a:rPr lang="en-US" b="1" i="1">
                            <a:solidFill>
                              <a:srgbClr val="0066FF"/>
                            </a:solidFill>
                            <a:latin typeface="Cambria Math" panose="02040503050406030204" pitchFamily="18" charset="0"/>
                          </a:rPr>
                        </m:ctrlPr>
                      </m:sSubPr>
                      <m:e>
                        <m:r>
                          <a:rPr lang="en-US" b="1" i="1">
                            <a:solidFill>
                              <a:srgbClr val="0066FF"/>
                            </a:solidFill>
                            <a:latin typeface="Cambria Math" panose="02040503050406030204" pitchFamily="18" charset="0"/>
                          </a:rPr>
                          <m:t>𝒔</m:t>
                        </m:r>
                      </m:e>
                      <m:sub>
                        <m:r>
                          <a:rPr lang="en-US" b="1" i="1">
                            <a:solidFill>
                              <a:srgbClr val="0066FF"/>
                            </a:solidFill>
                            <a:latin typeface="Cambria Math" panose="02040503050406030204" pitchFamily="18" charset="0"/>
                          </a:rPr>
                          <m:t>𝒊</m:t>
                        </m:r>
                      </m:sub>
                    </m:sSub>
                    <m:r>
                      <a:rPr lang="en-US" b="1" i="1">
                        <a:solidFill>
                          <a:srgbClr val="0066FF"/>
                        </a:solidFill>
                        <a:latin typeface="Cambria Math" panose="02040503050406030204" pitchFamily="18" charset="0"/>
                      </a:rPr>
                      <m:t>,</m:t>
                    </m:r>
                    <m:sSub>
                      <m:sSubPr>
                        <m:ctrlPr>
                          <a:rPr lang="en-US" b="1" i="1">
                            <a:solidFill>
                              <a:srgbClr val="0066FF"/>
                            </a:solidFill>
                            <a:latin typeface="Cambria Math" panose="02040503050406030204" pitchFamily="18" charset="0"/>
                          </a:rPr>
                        </m:ctrlPr>
                      </m:sSubPr>
                      <m:e>
                        <m:r>
                          <a:rPr lang="en-US" b="1" i="1">
                            <a:solidFill>
                              <a:srgbClr val="0066FF"/>
                            </a:solidFill>
                            <a:latin typeface="Cambria Math" panose="02040503050406030204" pitchFamily="18" charset="0"/>
                          </a:rPr>
                          <m:t>𝒇</m:t>
                        </m:r>
                      </m:e>
                      <m:sub>
                        <m:r>
                          <a:rPr lang="en-US" b="1" i="1">
                            <a:solidFill>
                              <a:srgbClr val="0066FF"/>
                            </a:solidFill>
                            <a:latin typeface="Cambria Math" panose="02040503050406030204" pitchFamily="18" charset="0"/>
                          </a:rPr>
                          <m:t>𝒊</m:t>
                        </m:r>
                      </m:sub>
                    </m:sSub>
                    <m:r>
                      <a:rPr lang="en-US" b="1" i="1">
                        <a:solidFill>
                          <a:srgbClr val="0066FF"/>
                        </a:solidFill>
                        <a:latin typeface="Cambria Math" panose="02040503050406030204" pitchFamily="18" charset="0"/>
                      </a:rPr>
                      <m:t>) </m:t>
                    </m:r>
                  </m:oMath>
                </a14:m>
                <a:r>
                  <a:rPr lang="en-US"/>
                  <a:t>and </a:t>
                </a:r>
                <a14:m>
                  <m:oMath xmlns:m="http://schemas.openxmlformats.org/officeDocument/2006/math">
                    <m:r>
                      <a:rPr lang="en-US" b="1" i="1">
                        <a:solidFill>
                          <a:srgbClr val="0066FF"/>
                        </a:solidFill>
                        <a:latin typeface="Cambria Math" panose="02040503050406030204" pitchFamily="18" charset="0"/>
                      </a:rPr>
                      <m:t>[</m:t>
                    </m:r>
                    <m:sSub>
                      <m:sSubPr>
                        <m:ctrlPr>
                          <a:rPr lang="en-US" b="1" i="1">
                            <a:solidFill>
                              <a:srgbClr val="0066FF"/>
                            </a:solidFill>
                            <a:latin typeface="Cambria Math" panose="02040503050406030204" pitchFamily="18" charset="0"/>
                          </a:rPr>
                        </m:ctrlPr>
                      </m:sSubPr>
                      <m:e>
                        <m:r>
                          <a:rPr lang="en-US" b="1" i="1">
                            <a:solidFill>
                              <a:srgbClr val="0066FF"/>
                            </a:solidFill>
                            <a:latin typeface="Cambria Math" panose="02040503050406030204" pitchFamily="18" charset="0"/>
                          </a:rPr>
                          <m:t>𝒔</m:t>
                        </m:r>
                      </m:e>
                      <m:sub>
                        <m:r>
                          <a:rPr lang="en-US" b="1" i="1">
                            <a:solidFill>
                              <a:srgbClr val="0066FF"/>
                            </a:solidFill>
                            <a:latin typeface="Cambria Math" panose="02040503050406030204" pitchFamily="18" charset="0"/>
                          </a:rPr>
                          <m:t>𝒋</m:t>
                        </m:r>
                      </m:sub>
                    </m:sSub>
                    <m:r>
                      <a:rPr lang="en-US" b="1" i="1">
                        <a:solidFill>
                          <a:srgbClr val="0066FF"/>
                        </a:solidFill>
                        <a:latin typeface="Cambria Math" panose="02040503050406030204" pitchFamily="18" charset="0"/>
                      </a:rPr>
                      <m:t>,</m:t>
                    </m:r>
                    <m:sSub>
                      <m:sSubPr>
                        <m:ctrlPr>
                          <a:rPr lang="en-US" b="1" i="1">
                            <a:solidFill>
                              <a:srgbClr val="0066FF"/>
                            </a:solidFill>
                            <a:latin typeface="Cambria Math" panose="02040503050406030204" pitchFamily="18" charset="0"/>
                          </a:rPr>
                        </m:ctrlPr>
                      </m:sSubPr>
                      <m:e>
                        <m:r>
                          <a:rPr lang="en-US" b="1" i="1">
                            <a:solidFill>
                              <a:srgbClr val="0066FF"/>
                            </a:solidFill>
                            <a:latin typeface="Cambria Math" panose="02040503050406030204" pitchFamily="18" charset="0"/>
                          </a:rPr>
                          <m:t>𝒇</m:t>
                        </m:r>
                      </m:e>
                      <m:sub>
                        <m:r>
                          <a:rPr lang="en-US" b="1" i="1">
                            <a:solidFill>
                              <a:srgbClr val="0066FF"/>
                            </a:solidFill>
                            <a:latin typeface="Cambria Math" panose="02040503050406030204" pitchFamily="18" charset="0"/>
                          </a:rPr>
                          <m:t>𝒋</m:t>
                        </m:r>
                      </m:sub>
                    </m:sSub>
                    <m:r>
                      <a:rPr lang="en-US" b="1" i="1">
                        <a:solidFill>
                          <a:srgbClr val="0066FF"/>
                        </a:solidFill>
                        <a:latin typeface="Cambria Math" panose="02040503050406030204" pitchFamily="18" charset="0"/>
                      </a:rPr>
                      <m:t>) </m:t>
                    </m:r>
                  </m:oMath>
                </a14:m>
                <a:r>
                  <a:rPr lang="en-US">
                    <a:solidFill>
                      <a:srgbClr val="AD1457"/>
                    </a:solidFill>
                  </a:rPr>
                  <a:t>do not overlap</a:t>
                </a:r>
                <a:r>
                  <a:rPr lang="en-US"/>
                  <a:t>, that is, </a:t>
                </a:r>
                <a14:m>
                  <m:oMath xmlns:m="http://schemas.openxmlformats.org/officeDocument/2006/math">
                    <m:r>
                      <a:rPr lang="en-US" b="1" i="1">
                        <a:solidFill>
                          <a:srgbClr val="0066FF"/>
                        </a:solidFill>
                        <a:latin typeface="Cambria Math" panose="02040503050406030204" pitchFamily="18" charset="0"/>
                      </a:rPr>
                      <m:t>𝒊</m:t>
                    </m:r>
                  </m:oMath>
                </a14:m>
                <a:r>
                  <a:rPr lang="en-US" b="1" i="1">
                    <a:solidFill>
                      <a:srgbClr val="0066FF"/>
                    </a:solidFill>
                    <a:latin typeface="Cambria Math" panose="02040503050406030204" pitchFamily="18" charset="0"/>
                  </a:rPr>
                  <a:t> </a:t>
                </a:r>
                <a:r>
                  <a:rPr lang="en-US"/>
                  <a:t>and</a:t>
                </a:r>
                <a:r>
                  <a:rPr lang="en-US">
                    <a:solidFill>
                      <a:srgbClr val="FF0000"/>
                    </a:solidFill>
                  </a:rPr>
                  <a:t> </a:t>
                </a:r>
                <a14:m>
                  <m:oMath xmlns:m="http://schemas.openxmlformats.org/officeDocument/2006/math">
                    <m:r>
                      <a:rPr lang="en-US" b="1" i="1">
                        <a:solidFill>
                          <a:srgbClr val="0066FF"/>
                        </a:solidFill>
                        <a:latin typeface="Cambria Math" panose="02040503050406030204" pitchFamily="18" charset="0"/>
                      </a:rPr>
                      <m:t>𝒋</m:t>
                    </m:r>
                  </m:oMath>
                </a14:m>
                <a:r>
                  <a:rPr lang="en-US">
                    <a:solidFill>
                      <a:srgbClr val="FF0000"/>
                    </a:solidFill>
                  </a:rPr>
                  <a:t> </a:t>
                </a:r>
                <a:r>
                  <a:rPr lang="en-US"/>
                  <a:t>are compatible if </a:t>
                </a:r>
                <a14:m>
                  <m:oMath xmlns:m="http://schemas.openxmlformats.org/officeDocument/2006/math">
                    <m:sSub>
                      <m:sSubPr>
                        <m:ctrlPr>
                          <a:rPr lang="en-US" b="1" i="1">
                            <a:solidFill>
                              <a:srgbClr val="0066FF"/>
                            </a:solidFill>
                            <a:latin typeface="Cambria Math" panose="02040503050406030204" pitchFamily="18" charset="0"/>
                          </a:rPr>
                        </m:ctrlPr>
                      </m:sSubPr>
                      <m:e>
                        <m:r>
                          <a:rPr lang="en-US" b="1" i="1">
                            <a:solidFill>
                              <a:srgbClr val="0066FF"/>
                            </a:solidFill>
                            <a:latin typeface="Cambria Math" panose="02040503050406030204" pitchFamily="18" charset="0"/>
                          </a:rPr>
                          <m:t>𝒔</m:t>
                        </m:r>
                      </m:e>
                      <m:sub>
                        <m:r>
                          <a:rPr lang="en-US" b="1" i="1">
                            <a:solidFill>
                              <a:srgbClr val="0066FF"/>
                            </a:solidFill>
                            <a:latin typeface="Cambria Math" panose="02040503050406030204" pitchFamily="18" charset="0"/>
                          </a:rPr>
                          <m:t>𝒊</m:t>
                        </m:r>
                      </m:sub>
                    </m:sSub>
                    <m:r>
                      <a:rPr lang="en-US" b="1" i="1">
                        <a:solidFill>
                          <a:srgbClr val="0066FF"/>
                        </a:solidFill>
                        <a:latin typeface="Cambria Math" panose="02040503050406030204" pitchFamily="18" charset="0"/>
                      </a:rPr>
                      <m:t>≥</m:t>
                    </m:r>
                    <m:sSub>
                      <m:sSubPr>
                        <m:ctrlPr>
                          <a:rPr lang="en-US" b="1" i="1">
                            <a:solidFill>
                              <a:srgbClr val="0066FF"/>
                            </a:solidFill>
                            <a:latin typeface="Cambria Math" panose="02040503050406030204" pitchFamily="18" charset="0"/>
                          </a:rPr>
                        </m:ctrlPr>
                      </m:sSubPr>
                      <m:e>
                        <m:r>
                          <a:rPr lang="en-US" b="1" i="1">
                            <a:solidFill>
                              <a:srgbClr val="0066FF"/>
                            </a:solidFill>
                            <a:latin typeface="Cambria Math" panose="02040503050406030204" pitchFamily="18" charset="0"/>
                          </a:rPr>
                          <m:t>𝒇</m:t>
                        </m:r>
                      </m:e>
                      <m:sub>
                        <m:r>
                          <a:rPr lang="en-US" b="1" i="1">
                            <a:solidFill>
                              <a:srgbClr val="0066FF"/>
                            </a:solidFill>
                            <a:latin typeface="Cambria Math" panose="02040503050406030204" pitchFamily="18" charset="0"/>
                          </a:rPr>
                          <m:t>𝒋</m:t>
                        </m:r>
                      </m:sub>
                    </m:sSub>
                  </m:oMath>
                </a14:m>
                <a:r>
                  <a:rPr lang="en-US"/>
                  <a:t> or </a:t>
                </a:r>
                <a14:m>
                  <m:oMath xmlns:m="http://schemas.openxmlformats.org/officeDocument/2006/math">
                    <m:sSub>
                      <m:sSubPr>
                        <m:ctrlPr>
                          <a:rPr lang="en-US" b="1" i="1">
                            <a:solidFill>
                              <a:srgbClr val="0066FF"/>
                            </a:solidFill>
                            <a:latin typeface="Cambria Math" panose="02040503050406030204" pitchFamily="18" charset="0"/>
                          </a:rPr>
                        </m:ctrlPr>
                      </m:sSubPr>
                      <m:e>
                        <m:r>
                          <a:rPr lang="en-US" b="1" i="1">
                            <a:solidFill>
                              <a:srgbClr val="0066FF"/>
                            </a:solidFill>
                            <a:latin typeface="Cambria Math" panose="02040503050406030204" pitchFamily="18" charset="0"/>
                          </a:rPr>
                          <m:t>𝒔</m:t>
                        </m:r>
                      </m:e>
                      <m:sub>
                        <m:r>
                          <a:rPr lang="en-US" b="1" i="1">
                            <a:solidFill>
                              <a:srgbClr val="0066FF"/>
                            </a:solidFill>
                            <a:latin typeface="Cambria Math" panose="02040503050406030204" pitchFamily="18" charset="0"/>
                          </a:rPr>
                          <m:t>𝒋</m:t>
                        </m:r>
                      </m:sub>
                    </m:sSub>
                    <m:r>
                      <a:rPr lang="en-US" b="1" i="1">
                        <a:solidFill>
                          <a:srgbClr val="0066FF"/>
                        </a:solidFill>
                        <a:latin typeface="Cambria Math" panose="02040503050406030204" pitchFamily="18" charset="0"/>
                      </a:rPr>
                      <m:t>≥</m:t>
                    </m:r>
                    <m:sSub>
                      <m:sSubPr>
                        <m:ctrlPr>
                          <a:rPr lang="en-US" b="1" i="1">
                            <a:solidFill>
                              <a:srgbClr val="0066FF"/>
                            </a:solidFill>
                            <a:latin typeface="Cambria Math" panose="02040503050406030204" pitchFamily="18" charset="0"/>
                          </a:rPr>
                        </m:ctrlPr>
                      </m:sSubPr>
                      <m:e>
                        <m:r>
                          <a:rPr lang="en-US" b="1" i="1">
                            <a:solidFill>
                              <a:srgbClr val="0066FF"/>
                            </a:solidFill>
                            <a:latin typeface="Cambria Math" panose="02040503050406030204" pitchFamily="18" charset="0"/>
                          </a:rPr>
                          <m:t>𝒇</m:t>
                        </m:r>
                      </m:e>
                      <m:sub>
                        <m:r>
                          <a:rPr lang="en-US" b="1" i="1">
                            <a:solidFill>
                              <a:srgbClr val="0066FF"/>
                            </a:solidFill>
                            <a:latin typeface="Cambria Math" panose="02040503050406030204" pitchFamily="18" charset="0"/>
                          </a:rPr>
                          <m:t>𝒊</m:t>
                        </m:r>
                      </m:sub>
                    </m:sSub>
                  </m:oMath>
                </a14:m>
                <a:r>
                  <a:rPr lang="en-US"/>
                  <a:t>.</a:t>
                </a:r>
              </a:p>
              <a:p>
                <a:endParaRPr lang="en-US"/>
              </a:p>
              <a:p>
                <a:endParaRPr lang="en-US"/>
              </a:p>
            </p:txBody>
          </p:sp>
        </mc:Choice>
        <mc:Fallback xmlns="">
          <p:sp>
            <p:nvSpPr>
              <p:cNvPr id="3" name="Content Placeholder 2"/>
              <p:cNvSpPr>
                <a:spLocks noGrp="1" noRot="1" noChangeAspect="1" noMove="1" noResize="1" noEditPoints="1" noAdjustHandles="1" noChangeArrowheads="1" noChangeShapeType="1" noTextEdit="1"/>
              </p:cNvSpPr>
              <p:nvPr>
                <p:ph idx="4294967295"/>
              </p:nvPr>
            </p:nvSpPr>
            <p:spPr>
              <a:xfrm>
                <a:off x="0" y="863600"/>
                <a:ext cx="11928475" cy="5591175"/>
              </a:xfrm>
              <a:blipFill>
                <a:blip r:embed="rId2"/>
                <a:stretch>
                  <a:fillRect t="-5344" r="-3168"/>
                </a:stretch>
              </a:blipFill>
            </p:spPr>
            <p:txBody>
              <a:bodyPr/>
              <a:lstStyle/>
              <a:p>
                <a:r>
                  <a:rPr lang="en-IN">
                    <a:noFill/>
                  </a:rPr>
                  <a:t> </a:t>
                </a:r>
              </a:p>
            </p:txBody>
          </p:sp>
        </mc:Fallback>
      </mc:AlternateContent>
    </p:spTree>
    <p:extLst>
      <p:ext uri="{BB962C8B-B14F-4D97-AF65-F5344CB8AC3E}">
        <p14:creationId xmlns:p14="http://schemas.microsoft.com/office/powerpoint/2010/main" val="184834091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0" presetClass="entr" presetSubtype="0" dur="50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10" presetClass="entr" presetSubtype="0" dur="50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10" presetClass="entr" presetSubtype="0" dur="50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nodeType="clickPar">
                      <p:stCondLst>
                        <p:cond delay="indefinite"/>
                      </p:stCondLst>
                      <p:childTnLst>
                        <p:par>
                          <p:cTn id="19" fill="hold">
                            <p:stCondLst>
                              <p:cond delay="0"/>
                            </p:stCondLst>
                            <p:childTnLst>
                              <p:par>
                                <p:cTn id="20" presetID="10" presetClass="entr" presetSubtype="0" dur="50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4B20E2A-F2D8-419C-9FD1-95D26342647C}"/>
              </a:ext>
            </a:extLst>
          </p:cNvPr>
          <p:cNvSpPr/>
          <p:nvPr/>
        </p:nvSpPr>
        <p:spPr>
          <a:xfrm>
            <a:off x="6217918" y="943758"/>
            <a:ext cx="5974081" cy="5635364"/>
          </a:xfrm>
          <a:prstGeom prst="rect">
            <a:avLst/>
          </a:prstGeom>
          <a:gradFill flip="none" rotWithShape="1">
            <a:gsLst>
              <a:gs pos="55000">
                <a:srgbClr val="B21266"/>
              </a:gs>
              <a:gs pos="30000">
                <a:srgbClr val="A3115D">
                  <a:lumMod val="100000"/>
                </a:srgbClr>
              </a:gs>
              <a:gs pos="100000">
                <a:srgbClr val="ED6D9B"/>
              </a:gs>
            </a:gsLst>
            <a:path path="circle">
              <a:fillToRect r="100000" b="100000"/>
            </a:path>
            <a:tileRect l="-100000" t="-100000"/>
          </a:gradFill>
          <a:ln>
            <a:noFill/>
          </a:ln>
        </p:spPr>
        <p:txBody>
          <a:bodyPr vert="horz" wrap="square" lIns="91440" tIns="45720" rIns="91440" bIns="45720" numCol="1" anchor="t" anchorCtr="0" compatLnSpc="1">
            <a:prstTxWarp prst="textNoShape">
              <a:avLst/>
            </a:prstTxWarp>
          </a:bodyPr>
          <a:lstStyle/>
          <a:p>
            <a:pPr algn="just"/>
            <a:r>
              <a:rPr lang="en-US" sz="2400">
                <a:solidFill>
                  <a:schemeClr val="accent5"/>
                </a:solidFill>
              </a:rPr>
              <a:t>Example: 11 activities are given as,</a:t>
            </a:r>
          </a:p>
          <a:p>
            <a:pPr algn="just"/>
            <a:endParaRPr lang="en-US" sz="2400">
              <a:solidFill>
                <a:schemeClr val="accent5"/>
              </a:solidFill>
            </a:endParaRPr>
          </a:p>
          <a:p>
            <a:pPr algn="just"/>
            <a:r>
              <a:rPr lang="en-US" sz="2400">
                <a:solidFill>
                  <a:schemeClr val="accent5"/>
                </a:solidFill>
              </a:rPr>
              <a:t>Solution: </a:t>
            </a:r>
          </a:p>
          <a:p>
            <a:pPr algn="just"/>
            <a:endParaRPr lang="en-US" sz="2400" b="1">
              <a:solidFill>
                <a:schemeClr val="tx1">
                  <a:lumMod val="25000"/>
                  <a:lumOff val="75000"/>
                </a:schemeClr>
              </a:solidFill>
            </a:endParaRPr>
          </a:p>
          <a:p>
            <a:pPr algn="just"/>
            <a:r>
              <a:rPr lang="en-US" sz="2400" b="1">
                <a:solidFill>
                  <a:schemeClr val="tx1">
                    <a:lumMod val="25000"/>
                    <a:lumOff val="75000"/>
                  </a:schemeClr>
                </a:solidFill>
              </a:rPr>
              <a:t>Step 1: </a:t>
            </a:r>
          </a:p>
          <a:p>
            <a:pPr algn="just"/>
            <a:r>
              <a:rPr lang="en-US" sz="2400">
                <a:solidFill>
                  <a:schemeClr val="tx1">
                    <a:lumMod val="25000"/>
                    <a:lumOff val="75000"/>
                  </a:schemeClr>
                </a:solidFill>
              </a:rPr>
              <a:t>Sort the activities of set 𝑺 as per increasing finish time to directly identify mutually compatible activities by comparing finish time of first activity and start time of next activity</a:t>
            </a:r>
            <a:endParaRPr lang="en-US" altLang="en-US" sz="2400">
              <a:solidFill>
                <a:schemeClr val="tx1">
                  <a:lumMod val="25000"/>
                  <a:lumOff val="75000"/>
                </a:schemeClr>
              </a:solidFill>
            </a:endParaRPr>
          </a:p>
        </p:txBody>
      </p:sp>
      <p:sp>
        <p:nvSpPr>
          <p:cNvPr id="5" name="TextBox 4"/>
          <p:cNvSpPr txBox="1"/>
          <p:nvPr/>
        </p:nvSpPr>
        <p:spPr>
          <a:xfrm>
            <a:off x="-1" y="42884"/>
            <a:ext cx="6217920" cy="666849"/>
          </a:xfrm>
          <a:prstGeom prst="rect">
            <a:avLst/>
          </a:prstGeom>
          <a:noFill/>
        </p:spPr>
        <p:txBody>
          <a:bodyPr wrap="square" lIns="274320" rtlCol="0" anchor="ctr">
            <a:spAutoFit/>
          </a:bodyPr>
          <a:lstStyle/>
          <a:p>
            <a:pPr>
              <a:lnSpc>
                <a:spcPct val="150000"/>
              </a:lnSpc>
            </a:pPr>
            <a:r>
              <a:rPr lang="en-US" sz="2800"/>
              <a:t>Activity Selection Problem - Example</a:t>
            </a:r>
            <a:endParaRPr lang="en-US" sz="2800" b="1">
              <a:solidFill>
                <a:srgbClr val="424242"/>
              </a:solidFill>
            </a:endParaRPr>
          </a:p>
        </p:txBody>
      </p:sp>
      <mc:AlternateContent xmlns:mc="http://schemas.openxmlformats.org/markup-compatibility/2006" xmlns:a14="http://schemas.microsoft.com/office/drawing/2010/main">
        <mc:Choice Requires="a14">
          <p:graphicFrame>
            <p:nvGraphicFramePr>
              <p:cNvPr id="27" name="Table 26"/>
              <p:cNvGraphicFramePr>
                <a:graphicFrameLocks noGrp="1"/>
              </p:cNvGraphicFramePr>
              <p:nvPr/>
            </p:nvGraphicFramePr>
            <p:xfrm>
              <a:off x="1389412" y="943758"/>
              <a:ext cx="3300846" cy="5455920"/>
            </p:xfrm>
            <a:graphic>
              <a:graphicData uri="http://schemas.openxmlformats.org/drawingml/2006/table">
                <a:tbl>
                  <a:tblPr firstRow="1" bandRow="1">
                    <a:tableStyleId>{21E4AEA4-8DFA-4A89-87EB-49C32662AFE0}</a:tableStyleId>
                  </a:tblPr>
                  <a:tblGrid>
                    <a:gridCol w="513465">
                      <a:extLst>
                        <a:ext uri="{9D8B030D-6E8A-4147-A177-3AD203B41FA5}">
                          <a16:colId xmlns:a16="http://schemas.microsoft.com/office/drawing/2014/main" val="1174466033"/>
                        </a:ext>
                      </a:extLst>
                    </a:gridCol>
                    <a:gridCol w="1320338">
                      <a:extLst>
                        <a:ext uri="{9D8B030D-6E8A-4147-A177-3AD203B41FA5}">
                          <a16:colId xmlns:a16="http://schemas.microsoft.com/office/drawing/2014/main" val="8413596"/>
                        </a:ext>
                      </a:extLst>
                    </a:gridCol>
                    <a:gridCol w="1467043">
                      <a:extLst>
                        <a:ext uri="{9D8B030D-6E8A-4147-A177-3AD203B41FA5}">
                          <a16:colId xmlns:a16="http://schemas.microsoft.com/office/drawing/2014/main" val="1420928912"/>
                        </a:ext>
                      </a:extLst>
                    </a:gridCol>
                  </a:tblGrid>
                  <a:tr h="370840">
                    <a:tc>
                      <a:txBody>
                        <a:bodyPr/>
                        <a:lstStyle/>
                        <a:p>
                          <a:pPr algn="ctr"/>
                          <a:r>
                            <a:rPr lang="en-US" sz="2200">
                              <a:solidFill>
                                <a:srgbClr val="C00000"/>
                              </a:solidFill>
                            </a:rPr>
                            <a:t>Sr.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200">
                              <a:solidFill>
                                <a:srgbClr val="C00000"/>
                              </a:solidFill>
                            </a:rPr>
                            <a:t>Activity</a:t>
                          </a:r>
                          <a:r>
                            <a:rPr lang="en-US" sz="2200" baseline="0">
                              <a:solidFill>
                                <a:srgbClr val="C00000"/>
                              </a:solidFill>
                            </a:rPr>
                            <a:t> </a:t>
                          </a:r>
                          <a:endParaRPr lang="en-US" sz="220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200">
                              <a:solidFill>
                                <a:srgbClr val="C00000"/>
                              </a:solidFill>
                            </a:rPr>
                            <a:t>(</a:t>
                          </a:r>
                          <a14:m>
                            <m:oMath xmlns:m="http://schemas.openxmlformats.org/officeDocument/2006/math">
                              <m:sSub>
                                <m:sSubPr>
                                  <m:ctrlPr>
                                    <a:rPr lang="en-US" sz="2400" b="1" i="1" smtClean="0">
                                      <a:solidFill>
                                        <a:srgbClr val="C00000"/>
                                      </a:solidFill>
                                      <a:latin typeface="Cambria Math" panose="02040503050406030204" pitchFamily="18" charset="0"/>
                                    </a:rPr>
                                  </m:ctrlPr>
                                </m:sSubPr>
                                <m:e>
                                  <m:r>
                                    <a:rPr lang="en-US" sz="2400" b="1" i="1">
                                      <a:solidFill>
                                        <a:srgbClr val="C00000"/>
                                      </a:solidFill>
                                      <a:latin typeface="Cambria Math" panose="02040503050406030204" pitchFamily="18" charset="0"/>
                                    </a:rPr>
                                    <m:t>𝒔</m:t>
                                  </m:r>
                                </m:e>
                                <m:sub>
                                  <m:r>
                                    <a:rPr lang="en-US" sz="2400" b="1" i="1">
                                      <a:solidFill>
                                        <a:srgbClr val="C00000"/>
                                      </a:solidFill>
                                      <a:latin typeface="Cambria Math" panose="02040503050406030204" pitchFamily="18" charset="0"/>
                                    </a:rPr>
                                    <m:t>𝒊</m:t>
                                  </m:r>
                                </m:sub>
                              </m:sSub>
                            </m:oMath>
                          </a14:m>
                          <a:r>
                            <a:rPr lang="en-US" sz="2200">
                              <a:solidFill>
                                <a:srgbClr val="C00000"/>
                              </a:solidFill>
                            </a:rPr>
                            <a:t>, </a:t>
                          </a:r>
                          <a14:m>
                            <m:oMath xmlns:m="http://schemas.openxmlformats.org/officeDocument/2006/math">
                              <m:sSub>
                                <m:sSubPr>
                                  <m:ctrlPr>
                                    <a:rPr lang="en-US" sz="2400" b="1" i="1" smtClean="0">
                                      <a:solidFill>
                                        <a:srgbClr val="C00000"/>
                                      </a:solidFill>
                                      <a:latin typeface="Cambria Math" panose="02040503050406030204" pitchFamily="18" charset="0"/>
                                    </a:rPr>
                                  </m:ctrlPr>
                                </m:sSubPr>
                                <m:e>
                                  <m:r>
                                    <a:rPr lang="en-US" sz="2400" b="1" i="1">
                                      <a:solidFill>
                                        <a:srgbClr val="C00000"/>
                                      </a:solidFill>
                                      <a:latin typeface="Cambria Math" panose="02040503050406030204" pitchFamily="18" charset="0"/>
                                    </a:rPr>
                                    <m:t>𝒇</m:t>
                                  </m:r>
                                </m:e>
                                <m:sub>
                                  <m:r>
                                    <a:rPr lang="en-US" sz="2400" b="1" i="1">
                                      <a:solidFill>
                                        <a:srgbClr val="C00000"/>
                                      </a:solidFill>
                                      <a:latin typeface="Cambria Math" panose="02040503050406030204" pitchFamily="18" charset="0"/>
                                    </a:rPr>
                                    <m:t>𝒊</m:t>
                                  </m:r>
                                </m:sub>
                              </m:sSub>
                            </m:oMath>
                          </a14:m>
                          <a:r>
                            <a:rPr lang="en-US" sz="2200">
                              <a:solidFill>
                                <a:srgbClr val="C00000"/>
                              </a:solidFill>
                            </a:rPr>
                            <a:t>)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54676676"/>
                      </a:ext>
                    </a:extLst>
                  </a:tr>
                  <a:tr h="370840">
                    <a:tc>
                      <a:txBody>
                        <a:bodyPr/>
                        <a:lstStyle/>
                        <a:p>
                          <a:pPr algn="ctr"/>
                          <a:r>
                            <a:rPr lang="en-US" sz="220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200">
                              <a:solidFill>
                                <a:schemeClr val="tx1"/>
                              </a:solidFill>
                            </a:rPr>
                            <a:t>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200"/>
                            <a:t>(1, 4)</a:t>
                          </a:r>
                          <a:endParaRPr lang="en-US" sz="220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41713701"/>
                      </a:ext>
                    </a:extLst>
                  </a:tr>
                  <a:tr h="370840">
                    <a:tc>
                      <a:txBody>
                        <a:bodyPr/>
                        <a:lstStyle/>
                        <a:p>
                          <a:pPr algn="ctr"/>
                          <a:r>
                            <a:rPr lang="en-US" sz="220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200">
                              <a:solidFill>
                                <a:schemeClr val="tx1"/>
                              </a:solidFill>
                            </a:rPr>
                            <a:t>Q</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200"/>
                            <a:t>(3, 5) </a:t>
                          </a:r>
                          <a:endParaRPr lang="en-US" sz="220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46376609"/>
                      </a:ext>
                    </a:extLst>
                  </a:tr>
                  <a:tr h="370840">
                    <a:tc>
                      <a:txBody>
                        <a:bodyPr/>
                        <a:lstStyle/>
                        <a:p>
                          <a:pPr algn="ctr"/>
                          <a:r>
                            <a:rPr lang="en-US" sz="220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200">
                              <a:solidFill>
                                <a:schemeClr val="tx1"/>
                              </a:solidFill>
                            </a:rPr>
                            <a:t>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200"/>
                            <a:t>(0, 6) </a:t>
                          </a:r>
                          <a:endParaRPr lang="en-US" sz="220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92044441"/>
                      </a:ext>
                    </a:extLst>
                  </a:tr>
                  <a:tr h="370840">
                    <a:tc>
                      <a:txBody>
                        <a:bodyPr/>
                        <a:lstStyle/>
                        <a:p>
                          <a:pPr algn="ctr"/>
                          <a:r>
                            <a:rPr lang="en-US" sz="220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200">
                              <a:solidFill>
                                <a:schemeClr val="tx1"/>
                              </a:solidFill>
                            </a:rPr>
                            <a: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200"/>
                            <a:t>(5, 7) </a:t>
                          </a:r>
                          <a:endParaRPr lang="en-US" sz="220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83962450"/>
                      </a:ext>
                    </a:extLst>
                  </a:tr>
                  <a:tr h="370840">
                    <a:tc>
                      <a:txBody>
                        <a:bodyPr/>
                        <a:lstStyle/>
                        <a:p>
                          <a:pPr algn="ctr"/>
                          <a:r>
                            <a:rPr lang="en-US" sz="220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200">
                              <a:solidFill>
                                <a:schemeClr val="tx1"/>
                              </a:solidFill>
                            </a:rPr>
                            <a:t>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200"/>
                            <a:t>(3, 8) </a:t>
                          </a:r>
                          <a:endParaRPr lang="en-US" sz="220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08812033"/>
                      </a:ext>
                    </a:extLst>
                  </a:tr>
                  <a:tr h="370840">
                    <a:tc>
                      <a:txBody>
                        <a:bodyPr/>
                        <a:lstStyle/>
                        <a:p>
                          <a:pPr algn="ctr"/>
                          <a:r>
                            <a:rPr lang="en-US" sz="220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200">
                              <a:solidFill>
                                <a:schemeClr val="tx1"/>
                              </a:solidFill>
                            </a:rPr>
                            <a:t>U</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200"/>
                            <a:t>(5, 9) </a:t>
                          </a:r>
                          <a:endParaRPr lang="en-US" sz="220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70550146"/>
                      </a:ext>
                    </a:extLst>
                  </a:tr>
                  <a:tr h="370840">
                    <a:tc>
                      <a:txBody>
                        <a:bodyPr/>
                        <a:lstStyle/>
                        <a:p>
                          <a:pPr algn="ctr"/>
                          <a:r>
                            <a:rPr lang="en-US" sz="220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200">
                              <a:solidFill>
                                <a:schemeClr val="tx1"/>
                              </a:solidFill>
                            </a:rPr>
                            <a:t>V</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200"/>
                            <a:t>(6, 10) </a:t>
                          </a:r>
                          <a:endParaRPr lang="en-US" sz="220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64072964"/>
                      </a:ext>
                    </a:extLst>
                  </a:tr>
                  <a:tr h="370840">
                    <a:tc>
                      <a:txBody>
                        <a:bodyPr/>
                        <a:lstStyle/>
                        <a:p>
                          <a:pPr algn="ctr"/>
                          <a:r>
                            <a:rPr lang="en-US" sz="220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200">
                              <a:solidFill>
                                <a:schemeClr val="tx1"/>
                              </a:solidFill>
                            </a:rPr>
                            <a:t>W</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200"/>
                            <a:t>(8, 11) </a:t>
                          </a:r>
                          <a:endParaRPr lang="en-US" sz="220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01958333"/>
                      </a:ext>
                    </a:extLst>
                  </a:tr>
                  <a:tr h="370840">
                    <a:tc>
                      <a:txBody>
                        <a:bodyPr/>
                        <a:lstStyle/>
                        <a:p>
                          <a:pPr algn="ctr"/>
                          <a:r>
                            <a:rPr lang="en-US" sz="2200">
                              <a:solidFill>
                                <a:schemeClr val="tx1"/>
                              </a:solidFill>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200">
                              <a:solidFill>
                                <a:schemeClr val="tx1"/>
                              </a:solidFill>
                            </a:rPr>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200"/>
                            <a:t>(8, 12) </a:t>
                          </a:r>
                          <a:endParaRPr lang="en-US" sz="220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0553459"/>
                      </a:ext>
                    </a:extLst>
                  </a:tr>
                  <a:tr h="370840">
                    <a:tc>
                      <a:txBody>
                        <a:bodyPr/>
                        <a:lstStyle/>
                        <a:p>
                          <a:pPr algn="ctr"/>
                          <a:r>
                            <a:rPr lang="en-US" sz="2200">
                              <a:solidFill>
                                <a:schemeClr val="tx1"/>
                              </a:solidFill>
                            </a:rPr>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200">
                              <a:solidFill>
                                <a:schemeClr val="tx1"/>
                              </a:solidFill>
                            </a:rPr>
                            <a: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200"/>
                            <a:t>(2, 13) </a:t>
                          </a:r>
                          <a:endParaRPr lang="en-US" sz="220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92851587"/>
                      </a:ext>
                    </a:extLst>
                  </a:tr>
                  <a:tr h="370840">
                    <a:tc>
                      <a:txBody>
                        <a:bodyPr/>
                        <a:lstStyle/>
                        <a:p>
                          <a:pPr algn="ctr"/>
                          <a:r>
                            <a:rPr lang="en-US" sz="2200">
                              <a:solidFill>
                                <a:schemeClr val="tx1"/>
                              </a:solidFill>
                            </a:rPr>
                            <a:t>11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200">
                              <a:solidFill>
                                <a:schemeClr val="tx1"/>
                              </a:solidFill>
                            </a:rPr>
                            <a:t>Z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200"/>
                            <a:t>(12, 14)</a:t>
                          </a:r>
                          <a:endParaRPr lang="en-US" sz="220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20690741"/>
                      </a:ext>
                    </a:extLst>
                  </a:tr>
                </a:tbl>
              </a:graphicData>
            </a:graphic>
          </p:graphicFrame>
        </mc:Choice>
        <mc:Fallback xmlns="">
          <p:graphicFrame>
            <p:nvGraphicFramePr>
              <p:cNvPr id="27" name="Table 26"/>
              <p:cNvGraphicFramePr>
                <a:graphicFrameLocks noGrp="1"/>
              </p:cNvGraphicFramePr>
              <p:nvPr/>
            </p:nvGraphicFramePr>
            <p:xfrm>
              <a:off x="1389412" y="943758"/>
              <a:ext cx="3300846" cy="5455920"/>
            </p:xfrm>
            <a:graphic>
              <a:graphicData uri="http://schemas.openxmlformats.org/drawingml/2006/table">
                <a:tbl>
                  <a:tblPr firstRow="1" bandRow="1">
                    <a:tableStyleId>{21E4AEA4-8DFA-4A89-87EB-49C32662AFE0}</a:tableStyleId>
                  </a:tblPr>
                  <a:tblGrid>
                    <a:gridCol w="513465">
                      <a:extLst>
                        <a:ext uri="{9D8B030D-6E8A-4147-A177-3AD203B41FA5}">
                          <a16:colId xmlns:a16="http://schemas.microsoft.com/office/drawing/2014/main" val="1174466033"/>
                        </a:ext>
                      </a:extLst>
                    </a:gridCol>
                    <a:gridCol w="1320338">
                      <a:extLst>
                        <a:ext uri="{9D8B030D-6E8A-4147-A177-3AD203B41FA5}">
                          <a16:colId xmlns:a16="http://schemas.microsoft.com/office/drawing/2014/main" val="8413596"/>
                        </a:ext>
                      </a:extLst>
                    </a:gridCol>
                    <a:gridCol w="1467043">
                      <a:extLst>
                        <a:ext uri="{9D8B030D-6E8A-4147-A177-3AD203B41FA5}">
                          <a16:colId xmlns:a16="http://schemas.microsoft.com/office/drawing/2014/main" val="1420928912"/>
                        </a:ext>
                      </a:extLst>
                    </a:gridCol>
                  </a:tblGrid>
                  <a:tr h="762000">
                    <a:tc>
                      <a:txBody>
                        <a:bodyPr/>
                        <a:lstStyle/>
                        <a:p>
                          <a:pPr algn="ctr"/>
                          <a:r>
                            <a:rPr lang="en-US" sz="2200">
                              <a:solidFill>
                                <a:srgbClr val="C00000"/>
                              </a:solidFill>
                            </a:rPr>
                            <a:t>Sr.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200">
                              <a:solidFill>
                                <a:srgbClr val="C00000"/>
                              </a:solidFill>
                            </a:rPr>
                            <a:t>Activity</a:t>
                          </a:r>
                          <a:r>
                            <a:rPr lang="en-US" sz="2200" baseline="0">
                              <a:solidFill>
                                <a:srgbClr val="C00000"/>
                              </a:solidFill>
                            </a:rPr>
                            <a:t> </a:t>
                          </a:r>
                          <a:endParaRPr lang="en-US" sz="220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125726" t="-4000" r="-830" b="-633600"/>
                          </a:stretch>
                        </a:blipFill>
                      </a:tcPr>
                    </a:tc>
                    <a:extLst>
                      <a:ext uri="{0D108BD9-81ED-4DB2-BD59-A6C34878D82A}">
                        <a16:rowId xmlns:a16="http://schemas.microsoft.com/office/drawing/2014/main" val="1854676676"/>
                      </a:ext>
                    </a:extLst>
                  </a:tr>
                  <a:tr h="426720">
                    <a:tc>
                      <a:txBody>
                        <a:bodyPr/>
                        <a:lstStyle/>
                        <a:p>
                          <a:pPr algn="ctr"/>
                          <a:r>
                            <a:rPr lang="en-US" sz="220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200">
                              <a:solidFill>
                                <a:schemeClr val="tx1"/>
                              </a:solidFill>
                            </a:rPr>
                            <a:t>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200"/>
                            <a:t>(1, 4)</a:t>
                          </a:r>
                          <a:endParaRPr lang="en-US" sz="220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41713701"/>
                      </a:ext>
                    </a:extLst>
                  </a:tr>
                  <a:tr h="426720">
                    <a:tc>
                      <a:txBody>
                        <a:bodyPr/>
                        <a:lstStyle/>
                        <a:p>
                          <a:pPr algn="ctr"/>
                          <a:r>
                            <a:rPr lang="en-US" sz="220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200">
                              <a:solidFill>
                                <a:schemeClr val="tx1"/>
                              </a:solidFill>
                            </a:rPr>
                            <a:t>Q</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200"/>
                            <a:t>(3, 5) </a:t>
                          </a:r>
                          <a:endParaRPr lang="en-US" sz="220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46376609"/>
                      </a:ext>
                    </a:extLst>
                  </a:tr>
                  <a:tr h="426720">
                    <a:tc>
                      <a:txBody>
                        <a:bodyPr/>
                        <a:lstStyle/>
                        <a:p>
                          <a:pPr algn="ctr"/>
                          <a:r>
                            <a:rPr lang="en-US" sz="220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200">
                              <a:solidFill>
                                <a:schemeClr val="tx1"/>
                              </a:solidFill>
                            </a:rPr>
                            <a:t>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200"/>
                            <a:t>(0, 6) </a:t>
                          </a:r>
                          <a:endParaRPr lang="en-US" sz="220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92044441"/>
                      </a:ext>
                    </a:extLst>
                  </a:tr>
                  <a:tr h="426720">
                    <a:tc>
                      <a:txBody>
                        <a:bodyPr/>
                        <a:lstStyle/>
                        <a:p>
                          <a:pPr algn="ctr"/>
                          <a:r>
                            <a:rPr lang="en-US" sz="220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200">
                              <a:solidFill>
                                <a:schemeClr val="tx1"/>
                              </a:solidFill>
                            </a:rPr>
                            <a: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200"/>
                            <a:t>(5, 7) </a:t>
                          </a:r>
                          <a:endParaRPr lang="en-US" sz="220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83962450"/>
                      </a:ext>
                    </a:extLst>
                  </a:tr>
                  <a:tr h="426720">
                    <a:tc>
                      <a:txBody>
                        <a:bodyPr/>
                        <a:lstStyle/>
                        <a:p>
                          <a:pPr algn="ctr"/>
                          <a:r>
                            <a:rPr lang="en-US" sz="220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200">
                              <a:solidFill>
                                <a:schemeClr val="tx1"/>
                              </a:solidFill>
                            </a:rPr>
                            <a:t>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200"/>
                            <a:t>(3, 8) </a:t>
                          </a:r>
                          <a:endParaRPr lang="en-US" sz="220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08812033"/>
                      </a:ext>
                    </a:extLst>
                  </a:tr>
                  <a:tr h="426720">
                    <a:tc>
                      <a:txBody>
                        <a:bodyPr/>
                        <a:lstStyle/>
                        <a:p>
                          <a:pPr algn="ctr"/>
                          <a:r>
                            <a:rPr lang="en-US" sz="220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200">
                              <a:solidFill>
                                <a:schemeClr val="tx1"/>
                              </a:solidFill>
                            </a:rPr>
                            <a:t>U</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200"/>
                            <a:t>(5, 9) </a:t>
                          </a:r>
                          <a:endParaRPr lang="en-US" sz="220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70550146"/>
                      </a:ext>
                    </a:extLst>
                  </a:tr>
                  <a:tr h="426720">
                    <a:tc>
                      <a:txBody>
                        <a:bodyPr/>
                        <a:lstStyle/>
                        <a:p>
                          <a:pPr algn="ctr"/>
                          <a:r>
                            <a:rPr lang="en-US" sz="220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200">
                              <a:solidFill>
                                <a:schemeClr val="tx1"/>
                              </a:solidFill>
                            </a:rPr>
                            <a:t>V</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200"/>
                            <a:t>(6, 10) </a:t>
                          </a:r>
                          <a:endParaRPr lang="en-US" sz="220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64072964"/>
                      </a:ext>
                    </a:extLst>
                  </a:tr>
                  <a:tr h="426720">
                    <a:tc>
                      <a:txBody>
                        <a:bodyPr/>
                        <a:lstStyle/>
                        <a:p>
                          <a:pPr algn="ctr"/>
                          <a:r>
                            <a:rPr lang="en-US" sz="220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200">
                              <a:solidFill>
                                <a:schemeClr val="tx1"/>
                              </a:solidFill>
                            </a:rPr>
                            <a:t>W</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200"/>
                            <a:t>(8, 11) </a:t>
                          </a:r>
                          <a:endParaRPr lang="en-US" sz="220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01958333"/>
                      </a:ext>
                    </a:extLst>
                  </a:tr>
                  <a:tr h="426720">
                    <a:tc>
                      <a:txBody>
                        <a:bodyPr/>
                        <a:lstStyle/>
                        <a:p>
                          <a:pPr algn="ctr"/>
                          <a:r>
                            <a:rPr lang="en-US" sz="2200">
                              <a:solidFill>
                                <a:schemeClr val="tx1"/>
                              </a:solidFill>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200">
                              <a:solidFill>
                                <a:schemeClr val="tx1"/>
                              </a:solidFill>
                            </a:rPr>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200"/>
                            <a:t>(8, 12) </a:t>
                          </a:r>
                          <a:endParaRPr lang="en-US" sz="220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0553459"/>
                      </a:ext>
                    </a:extLst>
                  </a:tr>
                  <a:tr h="426720">
                    <a:tc>
                      <a:txBody>
                        <a:bodyPr/>
                        <a:lstStyle/>
                        <a:p>
                          <a:pPr algn="ctr"/>
                          <a:r>
                            <a:rPr lang="en-US" sz="2200">
                              <a:solidFill>
                                <a:schemeClr val="tx1"/>
                              </a:solidFill>
                            </a:rPr>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200">
                              <a:solidFill>
                                <a:schemeClr val="tx1"/>
                              </a:solidFill>
                            </a:rPr>
                            <a: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200"/>
                            <a:t>(2, 13) </a:t>
                          </a:r>
                          <a:endParaRPr lang="en-US" sz="220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92851587"/>
                      </a:ext>
                    </a:extLst>
                  </a:tr>
                  <a:tr h="426720">
                    <a:tc>
                      <a:txBody>
                        <a:bodyPr/>
                        <a:lstStyle/>
                        <a:p>
                          <a:pPr algn="ctr"/>
                          <a:r>
                            <a:rPr lang="en-US" sz="2200">
                              <a:solidFill>
                                <a:schemeClr val="tx1"/>
                              </a:solidFill>
                            </a:rPr>
                            <a:t>11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200">
                              <a:solidFill>
                                <a:schemeClr val="tx1"/>
                              </a:solidFill>
                            </a:rPr>
                            <a:t>Z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200"/>
                            <a:t>(12, 14)</a:t>
                          </a:r>
                          <a:endParaRPr lang="en-US" sz="220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20690741"/>
                      </a:ext>
                    </a:extLst>
                  </a:tr>
                </a:tbl>
              </a:graphicData>
            </a:graphic>
          </p:graphicFrame>
        </mc:Fallback>
      </mc:AlternateContent>
    </p:spTree>
    <p:extLst>
      <p:ext uri="{BB962C8B-B14F-4D97-AF65-F5344CB8AC3E}">
        <p14:creationId xmlns:p14="http://schemas.microsoft.com/office/powerpoint/2010/main" val="113240567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0" presetClass="entr" presetSubtype="0" dur="50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22" presetClass="entr" presetSubtype="1" dur="2000" fill="hold"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wipe(up)">
                                      <p:cBhvr>
                                        <p:cTn id="12" dur="2000"/>
                                        <p:tgtEl>
                                          <p:spTgt spid="27"/>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10" presetClass="entr" presetSubtype="0" dur="50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nodeType="clickPar">
                      <p:stCondLst>
                        <p:cond delay="indefinite"/>
                      </p:stCondLst>
                      <p:childTnLst>
                        <p:par>
                          <p:cTn id="19" fill="hold">
                            <p:stCondLst>
                              <p:cond delay="0"/>
                            </p:stCondLst>
                            <p:childTnLst>
                              <p:par>
                                <p:cTn id="20" presetID="10" presetClass="entr" presetSubtype="0" dur="50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par>
                                <p:cTn id="23" presetID="10" presetClass="entr" presetSubtype="0" dur="500" fill="hold"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Effect transition="in" filter="fade">
                                      <p:cBhvr>
                                        <p:cTn id="25"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4B20E2A-F2D8-419C-9FD1-95D26342647C}"/>
              </a:ext>
            </a:extLst>
          </p:cNvPr>
          <p:cNvSpPr/>
          <p:nvPr/>
        </p:nvSpPr>
        <p:spPr>
          <a:xfrm>
            <a:off x="6217918" y="943758"/>
            <a:ext cx="5974081" cy="5644242"/>
          </a:xfrm>
          <a:prstGeom prst="rect">
            <a:avLst/>
          </a:prstGeom>
          <a:gradFill flip="none" rotWithShape="1">
            <a:gsLst>
              <a:gs pos="55000">
                <a:srgbClr val="B21266"/>
              </a:gs>
              <a:gs pos="30000">
                <a:srgbClr val="A3115D">
                  <a:lumMod val="100000"/>
                </a:srgbClr>
              </a:gs>
              <a:gs pos="100000">
                <a:srgbClr val="ED6D9B"/>
              </a:gs>
            </a:gsLst>
            <a:path path="circle">
              <a:fillToRect r="100000" b="100000"/>
            </a:path>
            <a:tileRect l="-100000" t="-100000"/>
          </a:gradFill>
          <a:ln>
            <a:noFill/>
          </a:ln>
        </p:spPr>
        <p:txBody>
          <a:bodyPr vert="horz" wrap="square" lIns="91440" tIns="45720" rIns="91440" bIns="45720" numCol="1" anchor="t" anchorCtr="0" compatLnSpc="1">
            <a:prstTxWarp prst="textNoShape">
              <a:avLst/>
            </a:prstTxWarp>
          </a:bodyPr>
          <a:lstStyle/>
          <a:p>
            <a:pPr algn="just"/>
            <a:r>
              <a:rPr lang="en-US" sz="2400" dirty="0">
                <a:solidFill>
                  <a:schemeClr val="accent5"/>
                </a:solidFill>
              </a:rPr>
              <a:t>Example: 11 activities are given as,</a:t>
            </a:r>
          </a:p>
          <a:p>
            <a:pPr algn="just"/>
            <a:endParaRPr lang="en-US" sz="2400" dirty="0">
              <a:solidFill>
                <a:schemeClr val="accent5"/>
              </a:solidFill>
            </a:endParaRPr>
          </a:p>
          <a:p>
            <a:pPr algn="just"/>
            <a:r>
              <a:rPr lang="en-US" sz="2400" dirty="0">
                <a:solidFill>
                  <a:schemeClr val="accent5"/>
                </a:solidFill>
              </a:rPr>
              <a:t>Solution: </a:t>
            </a:r>
          </a:p>
          <a:p>
            <a:pPr algn="just"/>
            <a:endParaRPr lang="en-US" sz="2400" b="1" dirty="0">
              <a:solidFill>
                <a:schemeClr val="tx1">
                  <a:lumMod val="25000"/>
                  <a:lumOff val="75000"/>
                </a:schemeClr>
              </a:solidFill>
            </a:endParaRPr>
          </a:p>
          <a:p>
            <a:pPr algn="just"/>
            <a:r>
              <a:rPr lang="en-US" sz="2400" b="1" dirty="0">
                <a:solidFill>
                  <a:schemeClr val="tx1">
                    <a:lumMod val="25000"/>
                    <a:lumOff val="75000"/>
                  </a:schemeClr>
                </a:solidFill>
              </a:rPr>
              <a:t>Step 2: </a:t>
            </a:r>
          </a:p>
          <a:p>
            <a:pPr marL="457200" indent="-457200">
              <a:buFont typeface="+mj-lt"/>
              <a:buAutoNum type="arabicPeriod"/>
            </a:pPr>
            <a:r>
              <a:rPr lang="en-US" sz="2400" dirty="0">
                <a:solidFill>
                  <a:schemeClr val="accent5"/>
                </a:solidFill>
              </a:rPr>
              <a:t>A = {P} </a:t>
            </a:r>
          </a:p>
          <a:p>
            <a:pPr marL="457200" indent="-457200">
              <a:buFont typeface="+mj-lt"/>
              <a:buAutoNum type="arabicPeriod"/>
            </a:pPr>
            <a:r>
              <a:rPr lang="en-US" sz="2400" dirty="0">
                <a:solidFill>
                  <a:schemeClr val="accent5"/>
                </a:solidFill>
              </a:rPr>
              <a:t>A = {P, S} </a:t>
            </a:r>
          </a:p>
          <a:p>
            <a:pPr marL="457200" indent="-457200">
              <a:buFont typeface="+mj-lt"/>
              <a:buAutoNum type="arabicPeriod"/>
            </a:pPr>
            <a:r>
              <a:rPr lang="en-US" sz="2400" dirty="0">
                <a:solidFill>
                  <a:schemeClr val="accent5"/>
                </a:solidFill>
              </a:rPr>
              <a:t>A = {P, S, W} </a:t>
            </a:r>
          </a:p>
          <a:p>
            <a:pPr marL="457200" indent="-457200">
              <a:buFont typeface="+mj-lt"/>
              <a:buAutoNum type="arabicPeriod"/>
            </a:pPr>
            <a:r>
              <a:rPr lang="en-US" sz="2400" dirty="0">
                <a:solidFill>
                  <a:schemeClr val="accent5"/>
                </a:solidFill>
              </a:rPr>
              <a:t>A = {P, S, W, Z} </a:t>
            </a:r>
          </a:p>
          <a:p>
            <a:pPr algn="ctr"/>
            <a:endParaRPr lang="en-US" sz="2400" dirty="0">
              <a:solidFill>
                <a:schemeClr val="accent5"/>
              </a:solidFill>
            </a:endParaRPr>
          </a:p>
          <a:p>
            <a:pPr algn="ctr"/>
            <a:r>
              <a:rPr lang="en-US" sz="2400" dirty="0">
                <a:solidFill>
                  <a:schemeClr val="accent5"/>
                </a:solidFill>
              </a:rPr>
              <a:t>Answer:  A = {P, S, W, Z}</a:t>
            </a:r>
          </a:p>
          <a:p>
            <a:endParaRPr lang="en-US" sz="2400" dirty="0">
              <a:solidFill>
                <a:schemeClr val="accent5"/>
              </a:solidFill>
            </a:endParaRPr>
          </a:p>
        </p:txBody>
      </p:sp>
      <p:sp>
        <p:nvSpPr>
          <p:cNvPr id="5" name="TextBox 4"/>
          <p:cNvSpPr txBox="1"/>
          <p:nvPr/>
        </p:nvSpPr>
        <p:spPr>
          <a:xfrm>
            <a:off x="-1" y="42884"/>
            <a:ext cx="6217920" cy="666849"/>
          </a:xfrm>
          <a:prstGeom prst="rect">
            <a:avLst/>
          </a:prstGeom>
          <a:noFill/>
        </p:spPr>
        <p:txBody>
          <a:bodyPr wrap="square" lIns="274320" rtlCol="0" anchor="ctr">
            <a:spAutoFit/>
          </a:bodyPr>
          <a:lstStyle/>
          <a:p>
            <a:pPr>
              <a:lnSpc>
                <a:spcPct val="150000"/>
              </a:lnSpc>
            </a:pPr>
            <a:r>
              <a:rPr lang="en-US" sz="2800"/>
              <a:t>Activity Selection Problem - Example</a:t>
            </a:r>
            <a:endParaRPr lang="en-US" sz="2800" b="1">
              <a:solidFill>
                <a:srgbClr val="424242"/>
              </a:solidFill>
            </a:endParaRPr>
          </a:p>
        </p:txBody>
      </p:sp>
      <mc:AlternateContent xmlns:mc="http://schemas.openxmlformats.org/markup-compatibility/2006" xmlns:a14="http://schemas.microsoft.com/office/drawing/2010/main">
        <mc:Choice Requires="a14">
          <p:graphicFrame>
            <p:nvGraphicFramePr>
              <p:cNvPr id="27" name="Table 26"/>
              <p:cNvGraphicFramePr>
                <a:graphicFrameLocks noGrp="1"/>
              </p:cNvGraphicFramePr>
              <p:nvPr/>
            </p:nvGraphicFramePr>
            <p:xfrm>
              <a:off x="1389412" y="943758"/>
              <a:ext cx="3300846" cy="5455920"/>
            </p:xfrm>
            <a:graphic>
              <a:graphicData uri="http://schemas.openxmlformats.org/drawingml/2006/table">
                <a:tbl>
                  <a:tblPr firstRow="1" bandRow="1">
                    <a:tableStyleId>{21E4AEA4-8DFA-4A89-87EB-49C32662AFE0}</a:tableStyleId>
                  </a:tblPr>
                  <a:tblGrid>
                    <a:gridCol w="513465">
                      <a:extLst>
                        <a:ext uri="{9D8B030D-6E8A-4147-A177-3AD203B41FA5}">
                          <a16:colId xmlns:a16="http://schemas.microsoft.com/office/drawing/2014/main" val="1174466033"/>
                        </a:ext>
                      </a:extLst>
                    </a:gridCol>
                    <a:gridCol w="1320338">
                      <a:extLst>
                        <a:ext uri="{9D8B030D-6E8A-4147-A177-3AD203B41FA5}">
                          <a16:colId xmlns:a16="http://schemas.microsoft.com/office/drawing/2014/main" val="8413596"/>
                        </a:ext>
                      </a:extLst>
                    </a:gridCol>
                    <a:gridCol w="1467043">
                      <a:extLst>
                        <a:ext uri="{9D8B030D-6E8A-4147-A177-3AD203B41FA5}">
                          <a16:colId xmlns:a16="http://schemas.microsoft.com/office/drawing/2014/main" val="1420928912"/>
                        </a:ext>
                      </a:extLst>
                    </a:gridCol>
                  </a:tblGrid>
                  <a:tr h="370840">
                    <a:tc>
                      <a:txBody>
                        <a:bodyPr/>
                        <a:lstStyle/>
                        <a:p>
                          <a:pPr algn="ctr"/>
                          <a:r>
                            <a:rPr lang="en-US" sz="2200">
                              <a:solidFill>
                                <a:srgbClr val="C00000"/>
                              </a:solidFill>
                            </a:rPr>
                            <a:t>Sr.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200">
                              <a:solidFill>
                                <a:srgbClr val="C00000"/>
                              </a:solidFill>
                            </a:rPr>
                            <a:t>Activity</a:t>
                          </a:r>
                          <a:r>
                            <a:rPr lang="en-US" sz="2200" baseline="0">
                              <a:solidFill>
                                <a:srgbClr val="C00000"/>
                              </a:solidFill>
                            </a:rPr>
                            <a:t> </a:t>
                          </a:r>
                          <a:endParaRPr lang="en-US" sz="220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200">
                              <a:solidFill>
                                <a:srgbClr val="C00000"/>
                              </a:solidFill>
                            </a:rPr>
                            <a:t>(</a:t>
                          </a:r>
                          <a14:m>
                            <m:oMath xmlns:m="http://schemas.openxmlformats.org/officeDocument/2006/math">
                              <m:sSub>
                                <m:sSubPr>
                                  <m:ctrlPr>
                                    <a:rPr lang="en-US" sz="2400" b="1" i="1" smtClean="0">
                                      <a:solidFill>
                                        <a:srgbClr val="C00000"/>
                                      </a:solidFill>
                                      <a:latin typeface="Cambria Math" panose="02040503050406030204" pitchFamily="18" charset="0"/>
                                    </a:rPr>
                                  </m:ctrlPr>
                                </m:sSubPr>
                                <m:e>
                                  <m:r>
                                    <a:rPr lang="en-US" sz="2400" b="1" i="1">
                                      <a:solidFill>
                                        <a:srgbClr val="C00000"/>
                                      </a:solidFill>
                                      <a:latin typeface="Cambria Math" panose="02040503050406030204" pitchFamily="18" charset="0"/>
                                    </a:rPr>
                                    <m:t>𝒔</m:t>
                                  </m:r>
                                </m:e>
                                <m:sub>
                                  <m:r>
                                    <a:rPr lang="en-US" sz="2400" b="1" i="1">
                                      <a:solidFill>
                                        <a:srgbClr val="C00000"/>
                                      </a:solidFill>
                                      <a:latin typeface="Cambria Math" panose="02040503050406030204" pitchFamily="18" charset="0"/>
                                    </a:rPr>
                                    <m:t>𝒊</m:t>
                                  </m:r>
                                </m:sub>
                              </m:sSub>
                            </m:oMath>
                          </a14:m>
                          <a:r>
                            <a:rPr lang="en-US" sz="2200">
                              <a:solidFill>
                                <a:srgbClr val="C00000"/>
                              </a:solidFill>
                            </a:rPr>
                            <a:t>, </a:t>
                          </a:r>
                          <a14:m>
                            <m:oMath xmlns:m="http://schemas.openxmlformats.org/officeDocument/2006/math">
                              <m:sSub>
                                <m:sSubPr>
                                  <m:ctrlPr>
                                    <a:rPr lang="en-US" sz="2400" b="1" i="1" smtClean="0">
                                      <a:solidFill>
                                        <a:srgbClr val="C00000"/>
                                      </a:solidFill>
                                      <a:latin typeface="Cambria Math" panose="02040503050406030204" pitchFamily="18" charset="0"/>
                                    </a:rPr>
                                  </m:ctrlPr>
                                </m:sSubPr>
                                <m:e>
                                  <m:r>
                                    <a:rPr lang="en-US" sz="2400" b="1" i="1">
                                      <a:solidFill>
                                        <a:srgbClr val="C00000"/>
                                      </a:solidFill>
                                      <a:latin typeface="Cambria Math" panose="02040503050406030204" pitchFamily="18" charset="0"/>
                                    </a:rPr>
                                    <m:t>𝒇</m:t>
                                  </m:r>
                                </m:e>
                                <m:sub>
                                  <m:r>
                                    <a:rPr lang="en-US" sz="2400" b="1" i="1">
                                      <a:solidFill>
                                        <a:srgbClr val="C00000"/>
                                      </a:solidFill>
                                      <a:latin typeface="Cambria Math" panose="02040503050406030204" pitchFamily="18" charset="0"/>
                                    </a:rPr>
                                    <m:t>𝒊</m:t>
                                  </m:r>
                                </m:sub>
                              </m:sSub>
                            </m:oMath>
                          </a14:m>
                          <a:r>
                            <a:rPr lang="en-US" sz="2200">
                              <a:solidFill>
                                <a:srgbClr val="C00000"/>
                              </a:solidFill>
                            </a:rPr>
                            <a:t>)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54676676"/>
                      </a:ext>
                    </a:extLst>
                  </a:tr>
                  <a:tr h="370840">
                    <a:tc>
                      <a:txBody>
                        <a:bodyPr/>
                        <a:lstStyle/>
                        <a:p>
                          <a:pPr algn="ctr"/>
                          <a:r>
                            <a:rPr lang="en-US" sz="220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200">
                              <a:solidFill>
                                <a:schemeClr val="tx1"/>
                              </a:solidFill>
                            </a:rPr>
                            <a:t>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200"/>
                            <a:t>(1, 4)</a:t>
                          </a:r>
                          <a:endParaRPr lang="en-US" sz="220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41713701"/>
                      </a:ext>
                    </a:extLst>
                  </a:tr>
                  <a:tr h="370840">
                    <a:tc>
                      <a:txBody>
                        <a:bodyPr/>
                        <a:lstStyle/>
                        <a:p>
                          <a:pPr algn="ctr"/>
                          <a:r>
                            <a:rPr lang="en-US" sz="220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200">
                              <a:solidFill>
                                <a:schemeClr val="tx1"/>
                              </a:solidFill>
                            </a:rPr>
                            <a:t>Q</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200"/>
                            <a:t>(3, 5) </a:t>
                          </a:r>
                          <a:endParaRPr lang="en-US" sz="220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46376609"/>
                      </a:ext>
                    </a:extLst>
                  </a:tr>
                  <a:tr h="370840">
                    <a:tc>
                      <a:txBody>
                        <a:bodyPr/>
                        <a:lstStyle/>
                        <a:p>
                          <a:pPr algn="ctr"/>
                          <a:r>
                            <a:rPr lang="en-US" sz="220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200">
                              <a:solidFill>
                                <a:schemeClr val="tx1"/>
                              </a:solidFill>
                            </a:rPr>
                            <a:t>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200"/>
                            <a:t>(0, 6) </a:t>
                          </a:r>
                          <a:endParaRPr lang="en-US" sz="220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92044441"/>
                      </a:ext>
                    </a:extLst>
                  </a:tr>
                  <a:tr h="370840">
                    <a:tc>
                      <a:txBody>
                        <a:bodyPr/>
                        <a:lstStyle/>
                        <a:p>
                          <a:pPr algn="ctr"/>
                          <a:r>
                            <a:rPr lang="en-US" sz="220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200">
                              <a:solidFill>
                                <a:schemeClr val="tx1"/>
                              </a:solidFill>
                            </a:rPr>
                            <a: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200"/>
                            <a:t>(5, 7) </a:t>
                          </a:r>
                          <a:endParaRPr lang="en-US" sz="220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83962450"/>
                      </a:ext>
                    </a:extLst>
                  </a:tr>
                  <a:tr h="370840">
                    <a:tc>
                      <a:txBody>
                        <a:bodyPr/>
                        <a:lstStyle/>
                        <a:p>
                          <a:pPr algn="ctr"/>
                          <a:r>
                            <a:rPr lang="en-US" sz="220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200">
                              <a:solidFill>
                                <a:schemeClr val="tx1"/>
                              </a:solidFill>
                            </a:rPr>
                            <a:t>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200"/>
                            <a:t>(3, 8) </a:t>
                          </a:r>
                          <a:endParaRPr lang="en-US" sz="220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08812033"/>
                      </a:ext>
                    </a:extLst>
                  </a:tr>
                  <a:tr h="370840">
                    <a:tc>
                      <a:txBody>
                        <a:bodyPr/>
                        <a:lstStyle/>
                        <a:p>
                          <a:pPr algn="ctr"/>
                          <a:r>
                            <a:rPr lang="en-US" sz="220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200">
                              <a:solidFill>
                                <a:schemeClr val="tx1"/>
                              </a:solidFill>
                            </a:rPr>
                            <a:t>U</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200"/>
                            <a:t>(5, 9) </a:t>
                          </a:r>
                          <a:endParaRPr lang="en-US" sz="220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70550146"/>
                      </a:ext>
                    </a:extLst>
                  </a:tr>
                  <a:tr h="370840">
                    <a:tc>
                      <a:txBody>
                        <a:bodyPr/>
                        <a:lstStyle/>
                        <a:p>
                          <a:pPr algn="ctr"/>
                          <a:r>
                            <a:rPr lang="en-US" sz="220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200">
                              <a:solidFill>
                                <a:schemeClr val="tx1"/>
                              </a:solidFill>
                            </a:rPr>
                            <a:t>V</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200"/>
                            <a:t>(6, 10) </a:t>
                          </a:r>
                          <a:endParaRPr lang="en-US" sz="220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64072964"/>
                      </a:ext>
                    </a:extLst>
                  </a:tr>
                  <a:tr h="370840">
                    <a:tc>
                      <a:txBody>
                        <a:bodyPr/>
                        <a:lstStyle/>
                        <a:p>
                          <a:pPr algn="ctr"/>
                          <a:r>
                            <a:rPr lang="en-US" sz="220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200">
                              <a:solidFill>
                                <a:schemeClr val="tx1"/>
                              </a:solidFill>
                            </a:rPr>
                            <a:t>W</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200"/>
                            <a:t>(8, 11) </a:t>
                          </a:r>
                          <a:endParaRPr lang="en-US" sz="220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01958333"/>
                      </a:ext>
                    </a:extLst>
                  </a:tr>
                  <a:tr h="370840">
                    <a:tc>
                      <a:txBody>
                        <a:bodyPr/>
                        <a:lstStyle/>
                        <a:p>
                          <a:pPr algn="ctr"/>
                          <a:r>
                            <a:rPr lang="en-US" sz="2200">
                              <a:solidFill>
                                <a:schemeClr val="tx1"/>
                              </a:solidFill>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200">
                              <a:solidFill>
                                <a:schemeClr val="tx1"/>
                              </a:solidFill>
                            </a:rPr>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200"/>
                            <a:t>(8, 12) </a:t>
                          </a:r>
                          <a:endParaRPr lang="en-US" sz="220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0553459"/>
                      </a:ext>
                    </a:extLst>
                  </a:tr>
                  <a:tr h="370840">
                    <a:tc>
                      <a:txBody>
                        <a:bodyPr/>
                        <a:lstStyle/>
                        <a:p>
                          <a:pPr algn="ctr"/>
                          <a:r>
                            <a:rPr lang="en-US" sz="2200">
                              <a:solidFill>
                                <a:schemeClr val="tx1"/>
                              </a:solidFill>
                            </a:rPr>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200">
                              <a:solidFill>
                                <a:schemeClr val="tx1"/>
                              </a:solidFill>
                            </a:rPr>
                            <a: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200"/>
                            <a:t>(2, 13) </a:t>
                          </a:r>
                          <a:endParaRPr lang="en-US" sz="220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92851587"/>
                      </a:ext>
                    </a:extLst>
                  </a:tr>
                  <a:tr h="370840">
                    <a:tc>
                      <a:txBody>
                        <a:bodyPr/>
                        <a:lstStyle/>
                        <a:p>
                          <a:pPr algn="ctr"/>
                          <a:r>
                            <a:rPr lang="en-US" sz="2200">
                              <a:solidFill>
                                <a:schemeClr val="tx1"/>
                              </a:solidFill>
                            </a:rPr>
                            <a:t>11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200">
                              <a:solidFill>
                                <a:schemeClr val="tx1"/>
                              </a:solidFill>
                            </a:rPr>
                            <a:t>Z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200"/>
                            <a:t>(12, 14)</a:t>
                          </a:r>
                          <a:endParaRPr lang="en-US" sz="220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20690741"/>
                      </a:ext>
                    </a:extLst>
                  </a:tr>
                </a:tbl>
              </a:graphicData>
            </a:graphic>
          </p:graphicFrame>
        </mc:Choice>
        <mc:Fallback xmlns="">
          <p:graphicFrame>
            <p:nvGraphicFramePr>
              <p:cNvPr id="27" name="Table 26"/>
              <p:cNvGraphicFramePr>
                <a:graphicFrameLocks noGrp="1"/>
              </p:cNvGraphicFramePr>
              <p:nvPr/>
            </p:nvGraphicFramePr>
            <p:xfrm>
              <a:off x="1389412" y="943758"/>
              <a:ext cx="3300846" cy="5455920"/>
            </p:xfrm>
            <a:graphic>
              <a:graphicData uri="http://schemas.openxmlformats.org/drawingml/2006/table">
                <a:tbl>
                  <a:tblPr firstRow="1" bandRow="1">
                    <a:tableStyleId>{21E4AEA4-8DFA-4A89-87EB-49C32662AFE0}</a:tableStyleId>
                  </a:tblPr>
                  <a:tblGrid>
                    <a:gridCol w="513465">
                      <a:extLst>
                        <a:ext uri="{9D8B030D-6E8A-4147-A177-3AD203B41FA5}">
                          <a16:colId xmlns:a16="http://schemas.microsoft.com/office/drawing/2014/main" val="1174466033"/>
                        </a:ext>
                      </a:extLst>
                    </a:gridCol>
                    <a:gridCol w="1320338">
                      <a:extLst>
                        <a:ext uri="{9D8B030D-6E8A-4147-A177-3AD203B41FA5}">
                          <a16:colId xmlns:a16="http://schemas.microsoft.com/office/drawing/2014/main" val="8413596"/>
                        </a:ext>
                      </a:extLst>
                    </a:gridCol>
                    <a:gridCol w="1467043">
                      <a:extLst>
                        <a:ext uri="{9D8B030D-6E8A-4147-A177-3AD203B41FA5}">
                          <a16:colId xmlns:a16="http://schemas.microsoft.com/office/drawing/2014/main" val="1420928912"/>
                        </a:ext>
                      </a:extLst>
                    </a:gridCol>
                  </a:tblGrid>
                  <a:tr h="762000">
                    <a:tc>
                      <a:txBody>
                        <a:bodyPr/>
                        <a:lstStyle/>
                        <a:p>
                          <a:pPr algn="ctr"/>
                          <a:r>
                            <a:rPr lang="en-US" sz="2200">
                              <a:solidFill>
                                <a:srgbClr val="C00000"/>
                              </a:solidFill>
                            </a:rPr>
                            <a:t>Sr.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200">
                              <a:solidFill>
                                <a:srgbClr val="C00000"/>
                              </a:solidFill>
                            </a:rPr>
                            <a:t>Activity</a:t>
                          </a:r>
                          <a:r>
                            <a:rPr lang="en-US" sz="2200" baseline="0">
                              <a:solidFill>
                                <a:srgbClr val="C00000"/>
                              </a:solidFill>
                            </a:rPr>
                            <a:t> </a:t>
                          </a:r>
                          <a:endParaRPr lang="en-US" sz="220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125726" t="-4000" r="-830" b="-633600"/>
                          </a:stretch>
                        </a:blipFill>
                      </a:tcPr>
                    </a:tc>
                    <a:extLst>
                      <a:ext uri="{0D108BD9-81ED-4DB2-BD59-A6C34878D82A}">
                        <a16:rowId xmlns:a16="http://schemas.microsoft.com/office/drawing/2014/main" val="1854676676"/>
                      </a:ext>
                    </a:extLst>
                  </a:tr>
                  <a:tr h="426720">
                    <a:tc>
                      <a:txBody>
                        <a:bodyPr/>
                        <a:lstStyle/>
                        <a:p>
                          <a:pPr algn="ctr"/>
                          <a:r>
                            <a:rPr lang="en-US" sz="220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200">
                              <a:solidFill>
                                <a:schemeClr val="tx1"/>
                              </a:solidFill>
                            </a:rPr>
                            <a:t>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200"/>
                            <a:t>(1, 4)</a:t>
                          </a:r>
                          <a:endParaRPr lang="en-US" sz="220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41713701"/>
                      </a:ext>
                    </a:extLst>
                  </a:tr>
                  <a:tr h="426720">
                    <a:tc>
                      <a:txBody>
                        <a:bodyPr/>
                        <a:lstStyle/>
                        <a:p>
                          <a:pPr algn="ctr"/>
                          <a:r>
                            <a:rPr lang="en-US" sz="220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200">
                              <a:solidFill>
                                <a:schemeClr val="tx1"/>
                              </a:solidFill>
                            </a:rPr>
                            <a:t>Q</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200"/>
                            <a:t>(3, 5) </a:t>
                          </a:r>
                          <a:endParaRPr lang="en-US" sz="220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46376609"/>
                      </a:ext>
                    </a:extLst>
                  </a:tr>
                  <a:tr h="426720">
                    <a:tc>
                      <a:txBody>
                        <a:bodyPr/>
                        <a:lstStyle/>
                        <a:p>
                          <a:pPr algn="ctr"/>
                          <a:r>
                            <a:rPr lang="en-US" sz="220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200">
                              <a:solidFill>
                                <a:schemeClr val="tx1"/>
                              </a:solidFill>
                            </a:rPr>
                            <a:t>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200"/>
                            <a:t>(0, 6) </a:t>
                          </a:r>
                          <a:endParaRPr lang="en-US" sz="220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92044441"/>
                      </a:ext>
                    </a:extLst>
                  </a:tr>
                  <a:tr h="426720">
                    <a:tc>
                      <a:txBody>
                        <a:bodyPr/>
                        <a:lstStyle/>
                        <a:p>
                          <a:pPr algn="ctr"/>
                          <a:r>
                            <a:rPr lang="en-US" sz="220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200">
                              <a:solidFill>
                                <a:schemeClr val="tx1"/>
                              </a:solidFill>
                            </a:rPr>
                            <a: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200"/>
                            <a:t>(5, 7) </a:t>
                          </a:r>
                          <a:endParaRPr lang="en-US" sz="220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83962450"/>
                      </a:ext>
                    </a:extLst>
                  </a:tr>
                  <a:tr h="426720">
                    <a:tc>
                      <a:txBody>
                        <a:bodyPr/>
                        <a:lstStyle/>
                        <a:p>
                          <a:pPr algn="ctr"/>
                          <a:r>
                            <a:rPr lang="en-US" sz="220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200">
                              <a:solidFill>
                                <a:schemeClr val="tx1"/>
                              </a:solidFill>
                            </a:rPr>
                            <a:t>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200"/>
                            <a:t>(3, 8) </a:t>
                          </a:r>
                          <a:endParaRPr lang="en-US" sz="220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08812033"/>
                      </a:ext>
                    </a:extLst>
                  </a:tr>
                  <a:tr h="426720">
                    <a:tc>
                      <a:txBody>
                        <a:bodyPr/>
                        <a:lstStyle/>
                        <a:p>
                          <a:pPr algn="ctr"/>
                          <a:r>
                            <a:rPr lang="en-US" sz="220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200">
                              <a:solidFill>
                                <a:schemeClr val="tx1"/>
                              </a:solidFill>
                            </a:rPr>
                            <a:t>U</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200"/>
                            <a:t>(5, 9) </a:t>
                          </a:r>
                          <a:endParaRPr lang="en-US" sz="220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70550146"/>
                      </a:ext>
                    </a:extLst>
                  </a:tr>
                  <a:tr h="426720">
                    <a:tc>
                      <a:txBody>
                        <a:bodyPr/>
                        <a:lstStyle/>
                        <a:p>
                          <a:pPr algn="ctr"/>
                          <a:r>
                            <a:rPr lang="en-US" sz="220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200">
                              <a:solidFill>
                                <a:schemeClr val="tx1"/>
                              </a:solidFill>
                            </a:rPr>
                            <a:t>V</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200"/>
                            <a:t>(6, 10) </a:t>
                          </a:r>
                          <a:endParaRPr lang="en-US" sz="220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64072964"/>
                      </a:ext>
                    </a:extLst>
                  </a:tr>
                  <a:tr h="426720">
                    <a:tc>
                      <a:txBody>
                        <a:bodyPr/>
                        <a:lstStyle/>
                        <a:p>
                          <a:pPr algn="ctr"/>
                          <a:r>
                            <a:rPr lang="en-US" sz="220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200">
                              <a:solidFill>
                                <a:schemeClr val="tx1"/>
                              </a:solidFill>
                            </a:rPr>
                            <a:t>W</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200"/>
                            <a:t>(8, 11) </a:t>
                          </a:r>
                          <a:endParaRPr lang="en-US" sz="220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01958333"/>
                      </a:ext>
                    </a:extLst>
                  </a:tr>
                  <a:tr h="426720">
                    <a:tc>
                      <a:txBody>
                        <a:bodyPr/>
                        <a:lstStyle/>
                        <a:p>
                          <a:pPr algn="ctr"/>
                          <a:r>
                            <a:rPr lang="en-US" sz="2200">
                              <a:solidFill>
                                <a:schemeClr val="tx1"/>
                              </a:solidFill>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200">
                              <a:solidFill>
                                <a:schemeClr val="tx1"/>
                              </a:solidFill>
                            </a:rPr>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200"/>
                            <a:t>(8, 12) </a:t>
                          </a:r>
                          <a:endParaRPr lang="en-US" sz="220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0553459"/>
                      </a:ext>
                    </a:extLst>
                  </a:tr>
                  <a:tr h="426720">
                    <a:tc>
                      <a:txBody>
                        <a:bodyPr/>
                        <a:lstStyle/>
                        <a:p>
                          <a:pPr algn="ctr"/>
                          <a:r>
                            <a:rPr lang="en-US" sz="2200">
                              <a:solidFill>
                                <a:schemeClr val="tx1"/>
                              </a:solidFill>
                            </a:rPr>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200">
                              <a:solidFill>
                                <a:schemeClr val="tx1"/>
                              </a:solidFill>
                            </a:rPr>
                            <a: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200"/>
                            <a:t>(2, 13) </a:t>
                          </a:r>
                          <a:endParaRPr lang="en-US" sz="220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92851587"/>
                      </a:ext>
                    </a:extLst>
                  </a:tr>
                  <a:tr h="426720">
                    <a:tc>
                      <a:txBody>
                        <a:bodyPr/>
                        <a:lstStyle/>
                        <a:p>
                          <a:pPr algn="ctr"/>
                          <a:r>
                            <a:rPr lang="en-US" sz="2200">
                              <a:solidFill>
                                <a:schemeClr val="tx1"/>
                              </a:solidFill>
                            </a:rPr>
                            <a:t>11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200">
                              <a:solidFill>
                                <a:schemeClr val="tx1"/>
                              </a:solidFill>
                            </a:rPr>
                            <a:t>Z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200"/>
                            <a:t>(12, 14)</a:t>
                          </a:r>
                          <a:endParaRPr lang="en-US" sz="220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20690741"/>
                      </a:ext>
                    </a:extLst>
                  </a:tr>
                </a:tbl>
              </a:graphicData>
            </a:graphic>
          </p:graphicFrame>
        </mc:Fallback>
      </mc:AlternateContent>
      <p:sp>
        <p:nvSpPr>
          <p:cNvPr id="6" name="Rounded Rectangle 5"/>
          <p:cNvSpPr/>
          <p:nvPr/>
        </p:nvSpPr>
        <p:spPr>
          <a:xfrm>
            <a:off x="3546196" y="1422075"/>
            <a:ext cx="838200" cy="365760"/>
          </a:xfrm>
          <a:prstGeom prst="roundRect">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p:cNvCxnSpPr/>
          <p:nvPr/>
        </p:nvCxnSpPr>
        <p:spPr>
          <a:xfrm>
            <a:off x="1442366" y="2032044"/>
            <a:ext cx="320040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H="1">
            <a:off x="3852067" y="1681752"/>
            <a:ext cx="274946" cy="1147548"/>
          </a:xfrm>
          <a:prstGeom prst="straightConnector1">
            <a:avLst/>
          </a:prstGeom>
          <a:ln w="28575">
            <a:solidFill>
              <a:srgbClr val="0066FF"/>
            </a:solidFill>
            <a:tailEnd type="triangle"/>
          </a:ln>
        </p:spPr>
        <p:style>
          <a:lnRef idx="1">
            <a:schemeClr val="accent1"/>
          </a:lnRef>
          <a:fillRef idx="0">
            <a:schemeClr val="accent1"/>
          </a:fillRef>
          <a:effectRef idx="0">
            <a:schemeClr val="accent1"/>
          </a:effectRef>
          <a:fontRef idx="minor">
            <a:schemeClr val="tx1"/>
          </a:fontRef>
        </p:style>
      </p:cxnSp>
      <p:sp>
        <p:nvSpPr>
          <p:cNvPr id="9" name="Rounded Rectangle 8"/>
          <p:cNvSpPr/>
          <p:nvPr/>
        </p:nvSpPr>
        <p:spPr>
          <a:xfrm>
            <a:off x="3546196" y="2703827"/>
            <a:ext cx="838200" cy="365760"/>
          </a:xfrm>
          <a:prstGeom prst="roundRect">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p:cNvCxnSpPr/>
          <p:nvPr/>
        </p:nvCxnSpPr>
        <p:spPr>
          <a:xfrm flipH="1">
            <a:off x="3737767" y="2954404"/>
            <a:ext cx="389246" cy="1551296"/>
          </a:xfrm>
          <a:prstGeom prst="straightConnector1">
            <a:avLst/>
          </a:prstGeom>
          <a:ln w="28575">
            <a:solidFill>
              <a:srgbClr val="0066FF"/>
            </a:solidFill>
            <a:tailEnd type="triangle"/>
          </a:ln>
        </p:spPr>
        <p:style>
          <a:lnRef idx="1">
            <a:schemeClr val="accent1"/>
          </a:lnRef>
          <a:fillRef idx="0">
            <a:schemeClr val="accent1"/>
          </a:fillRef>
          <a:effectRef idx="0">
            <a:schemeClr val="accent1"/>
          </a:effectRef>
          <a:fontRef idx="minor">
            <a:schemeClr val="tx1"/>
          </a:fontRef>
        </p:style>
      </p:cxnSp>
      <p:sp>
        <p:nvSpPr>
          <p:cNvPr id="11" name="Rounded Rectangle 10"/>
          <p:cNvSpPr/>
          <p:nvPr/>
        </p:nvSpPr>
        <p:spPr>
          <a:xfrm>
            <a:off x="3545008" y="4413710"/>
            <a:ext cx="838200" cy="365760"/>
          </a:xfrm>
          <a:prstGeom prst="roundRect">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p:cNvSpPr/>
          <p:nvPr/>
        </p:nvSpPr>
        <p:spPr>
          <a:xfrm>
            <a:off x="3492189" y="5685410"/>
            <a:ext cx="941696" cy="365760"/>
          </a:xfrm>
          <a:prstGeom prst="roundRect">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p:cNvCxnSpPr/>
          <p:nvPr/>
        </p:nvCxnSpPr>
        <p:spPr>
          <a:xfrm flipH="1">
            <a:off x="3737767" y="4707003"/>
            <a:ext cx="386119" cy="1063830"/>
          </a:xfrm>
          <a:prstGeom prst="straightConnector1">
            <a:avLst/>
          </a:prstGeom>
          <a:ln w="28575">
            <a:solidFill>
              <a:srgbClr val="0066FF"/>
            </a:solidFill>
            <a:tailEnd type="triangle"/>
          </a:ln>
        </p:spPr>
        <p:style>
          <a:lnRef idx="1">
            <a:schemeClr val="accent1"/>
          </a:lnRef>
          <a:fillRef idx="0">
            <a:schemeClr val="accent1"/>
          </a:fillRef>
          <a:effectRef idx="0">
            <a:schemeClr val="accent1"/>
          </a:effectRef>
          <a:fontRef idx="minor">
            <a:schemeClr val="tx1"/>
          </a:fontRef>
        </p:style>
      </p:cxnSp>
      <p:sp>
        <p:nvSpPr>
          <p:cNvPr id="4" name="Rounded Rectangle 3"/>
          <p:cNvSpPr/>
          <p:nvPr/>
        </p:nvSpPr>
        <p:spPr>
          <a:xfrm>
            <a:off x="7837319" y="4596590"/>
            <a:ext cx="2965269" cy="470263"/>
          </a:xfrm>
          <a:prstGeom prst="roundRect">
            <a:avLst/>
          </a:prstGeom>
          <a:noFill/>
          <a:ln w="28575">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4265919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0" presetClass="entr" presetSubtype="0" dur="50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500"/>
                                        <p:tgtEl>
                                          <p:spTgt spid="3">
                                            <p:txEl>
                                              <p:pRg st="4" end="4"/>
                                            </p:txEl>
                                          </p:spTgt>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10" presetClass="entr" presetSubtype="0" dur="500" fill="hold" nodeType="clickEffect">
                                  <p:stCondLst>
                                    <p:cond delay="0"/>
                                  </p:stCondLst>
                                  <p:childTnLst>
                                    <p:set>
                                      <p:cBhvr>
                                        <p:cTn id="11" dur="1" fill="hold">
                                          <p:stCondLst>
                                            <p:cond delay="0"/>
                                          </p:stCondLst>
                                        </p:cTn>
                                        <p:tgtEl>
                                          <p:spTgt spid="3">
                                            <p:txEl>
                                              <p:pRg st="5" end="5"/>
                                            </p:txEl>
                                          </p:spTgt>
                                        </p:tgtEl>
                                        <p:attrNameLst>
                                          <p:attrName>style.visibility</p:attrName>
                                        </p:attrNameLst>
                                      </p:cBhvr>
                                      <p:to>
                                        <p:strVal val="visible"/>
                                      </p:to>
                                    </p:set>
                                    <p:animEffect transition="in" filter="fade">
                                      <p:cBhvr>
                                        <p:cTn id="12" dur="500"/>
                                        <p:tgtEl>
                                          <p:spTgt spid="3">
                                            <p:txEl>
                                              <p:pRg st="5" end="5"/>
                                            </p:txEl>
                                          </p:spTgt>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22" presetClass="entr" presetSubtype="4" dur="50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down)">
                                      <p:cBhvr>
                                        <p:cTn id="17" dur="500"/>
                                        <p:tgtEl>
                                          <p:spTgt spid="6"/>
                                        </p:tgtEl>
                                      </p:cBhvr>
                                    </p:animEffect>
                                  </p:childTnLst>
                                </p:cTn>
                              </p:par>
                            </p:childTnLst>
                          </p:cTn>
                        </p:par>
                      </p:childTnLst>
                    </p:cTn>
                  </p:par>
                  <p:par>
                    <p:cTn id="18" fill="hold" nodeType="clickPar">
                      <p:stCondLst>
                        <p:cond delay="indefinite"/>
                      </p:stCondLst>
                      <p:childTnLst>
                        <p:par>
                          <p:cTn id="19" fill="hold">
                            <p:stCondLst>
                              <p:cond delay="0"/>
                            </p:stCondLst>
                            <p:childTnLst>
                              <p:par>
                                <p:cTn id="20" presetID="22" presetClass="entr" presetSubtype="8" dur="50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left)">
                                      <p:cBhvr>
                                        <p:cTn id="22" dur="500"/>
                                        <p:tgtEl>
                                          <p:spTgt spid="7"/>
                                        </p:tgtEl>
                                      </p:cBhvr>
                                    </p:animEffect>
                                  </p:childTnLst>
                                </p:cTn>
                              </p:par>
                            </p:childTnLst>
                          </p:cTn>
                        </p:par>
                      </p:childTnLst>
                    </p:cTn>
                  </p:par>
                  <p:par>
                    <p:cTn id="23" fill="hold" nodeType="clickPar">
                      <p:stCondLst>
                        <p:cond delay="indefinite"/>
                      </p:stCondLst>
                      <p:childTnLst>
                        <p:par>
                          <p:cTn id="24" fill="hold">
                            <p:stCondLst>
                              <p:cond delay="0"/>
                            </p:stCondLst>
                            <p:childTnLst>
                              <p:par>
                                <p:cTn id="25" presetID="22" presetClass="entr" presetSubtype="1" dur="50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wipe(up)">
                                      <p:cBhvr>
                                        <p:cTn id="27" dur="500"/>
                                        <p:tgtEl>
                                          <p:spTgt spid="8"/>
                                        </p:tgtEl>
                                      </p:cBhvr>
                                    </p:animEffect>
                                  </p:childTnLst>
                                </p:cTn>
                              </p:par>
                            </p:childTnLst>
                          </p:cTn>
                        </p:par>
                      </p:childTnLst>
                    </p:cTn>
                  </p:par>
                  <p:par>
                    <p:cTn id="28" fill="hold" nodeType="clickPar">
                      <p:stCondLst>
                        <p:cond delay="indefinite"/>
                      </p:stCondLst>
                      <p:childTnLst>
                        <p:par>
                          <p:cTn id="29" fill="hold">
                            <p:stCondLst>
                              <p:cond delay="0"/>
                            </p:stCondLst>
                            <p:childTnLst>
                              <p:par>
                                <p:cTn id="30" presetID="22" presetClass="entr" presetSubtype="4" dur="500"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down)">
                                      <p:cBhvr>
                                        <p:cTn id="32" dur="500"/>
                                        <p:tgtEl>
                                          <p:spTgt spid="9"/>
                                        </p:tgtEl>
                                      </p:cBhvr>
                                    </p:animEffect>
                                  </p:childTnLst>
                                </p:cTn>
                              </p:par>
                            </p:childTnLst>
                          </p:cTn>
                        </p:par>
                      </p:childTnLst>
                    </p:cTn>
                  </p:par>
                  <p:par>
                    <p:cTn id="33" fill="hold" nodeType="clickPar">
                      <p:stCondLst>
                        <p:cond delay="indefinite"/>
                      </p:stCondLst>
                      <p:childTnLst>
                        <p:par>
                          <p:cTn id="34" fill="hold">
                            <p:stCondLst>
                              <p:cond delay="0"/>
                            </p:stCondLst>
                            <p:childTnLst>
                              <p:par>
                                <p:cTn id="35" presetID="10" presetClass="entr" presetSubtype="0" dur="50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nodeType="clickPar">
                      <p:stCondLst>
                        <p:cond delay="indefinite"/>
                      </p:stCondLst>
                      <p:childTnLst>
                        <p:par>
                          <p:cTn id="39" fill="hold">
                            <p:stCondLst>
                              <p:cond delay="0"/>
                            </p:stCondLst>
                            <p:childTnLst>
                              <p:par>
                                <p:cTn id="40" presetID="1" presetClass="exit" presetSubtype="0" dur="1" fill="hold" nodeType="clickEffect">
                                  <p:stCondLst>
                                    <p:cond delay="0"/>
                                  </p:stCondLst>
                                  <p:childTnLst>
                                    <p:set>
                                      <p:cBhvr>
                                        <p:cTn id="41" dur="1" fill="hold">
                                          <p:stCondLst>
                                            <p:cond delay="0"/>
                                          </p:stCondLst>
                                        </p:cTn>
                                        <p:tgtEl>
                                          <p:spTgt spid="8"/>
                                        </p:tgtEl>
                                        <p:attrNameLst>
                                          <p:attrName>style.visibility</p:attrName>
                                        </p:attrNameLst>
                                      </p:cBhvr>
                                      <p:to>
                                        <p:strVal val="hidden"/>
                                      </p:to>
                                    </p:set>
                                  </p:childTnLst>
                                </p:cTn>
                              </p:par>
                              <p:par>
                                <p:cTn id="42" presetID="1" presetClass="exit" presetSubtype="0" dur="1" fill="hold" nodeType="withEffect">
                                  <p:stCondLst>
                                    <p:cond delay="0"/>
                                  </p:stCondLst>
                                  <p:childTnLst>
                                    <p:set>
                                      <p:cBhvr>
                                        <p:cTn id="43" dur="1" fill="hold">
                                          <p:stCondLst>
                                            <p:cond delay="0"/>
                                          </p:stCondLst>
                                        </p:cTn>
                                        <p:tgtEl>
                                          <p:spTgt spid="7"/>
                                        </p:tgtEl>
                                        <p:attrNameLst>
                                          <p:attrName>style.visibility</p:attrName>
                                        </p:attrNameLst>
                                      </p:cBhvr>
                                      <p:to>
                                        <p:strVal val="hidden"/>
                                      </p:to>
                                    </p:set>
                                  </p:childTnLst>
                                </p:cTn>
                              </p:par>
                            </p:childTnLst>
                          </p:cTn>
                        </p:par>
                      </p:childTnLst>
                    </p:cTn>
                  </p:par>
                  <p:par>
                    <p:cTn id="44" fill="hold" nodeType="clickPar">
                      <p:stCondLst>
                        <p:cond delay="indefinite"/>
                      </p:stCondLst>
                      <p:childTnLst>
                        <p:par>
                          <p:cTn id="45" fill="hold">
                            <p:stCondLst>
                              <p:cond delay="0"/>
                            </p:stCondLst>
                            <p:childTnLst>
                              <p:par>
                                <p:cTn id="46" presetID="22" presetClass="entr" presetSubtype="1" dur="500" fill="hold" nodeType="clickEffect">
                                  <p:stCondLst>
                                    <p:cond delay="0"/>
                                  </p:stCondLst>
                                  <p:childTnLst>
                                    <p:set>
                                      <p:cBhvr>
                                        <p:cTn id="47" dur="1" fill="hold">
                                          <p:stCondLst>
                                            <p:cond delay="0"/>
                                          </p:stCondLst>
                                        </p:cTn>
                                        <p:tgtEl>
                                          <p:spTgt spid="10"/>
                                        </p:tgtEl>
                                        <p:attrNameLst>
                                          <p:attrName>style.visibility</p:attrName>
                                        </p:attrNameLst>
                                      </p:cBhvr>
                                      <p:to>
                                        <p:strVal val="visible"/>
                                      </p:to>
                                    </p:set>
                                    <p:animEffect transition="in" filter="wipe(up)">
                                      <p:cBhvr>
                                        <p:cTn id="48" dur="500"/>
                                        <p:tgtEl>
                                          <p:spTgt spid="10"/>
                                        </p:tgtEl>
                                      </p:cBhvr>
                                    </p:animEffect>
                                  </p:childTnLst>
                                </p:cTn>
                              </p:par>
                            </p:childTnLst>
                          </p:cTn>
                        </p:par>
                      </p:childTnLst>
                    </p:cTn>
                  </p:par>
                  <p:par>
                    <p:cTn id="49" fill="hold" nodeType="clickPar">
                      <p:stCondLst>
                        <p:cond delay="indefinite"/>
                      </p:stCondLst>
                      <p:childTnLst>
                        <p:par>
                          <p:cTn id="50" fill="hold">
                            <p:stCondLst>
                              <p:cond delay="0"/>
                            </p:stCondLst>
                            <p:childTnLst>
                              <p:par>
                                <p:cTn id="51" presetID="22" presetClass="entr" presetSubtype="4" dur="500" fill="hold" grpId="0" nodeType="clickEffect">
                                  <p:stCondLst>
                                    <p:cond delay="0"/>
                                  </p:stCondLst>
                                  <p:childTnLst>
                                    <p:set>
                                      <p:cBhvr>
                                        <p:cTn id="52" dur="1" fill="hold">
                                          <p:stCondLst>
                                            <p:cond delay="0"/>
                                          </p:stCondLst>
                                        </p:cTn>
                                        <p:tgtEl>
                                          <p:spTgt spid="11"/>
                                        </p:tgtEl>
                                        <p:attrNameLst>
                                          <p:attrName>style.visibility</p:attrName>
                                        </p:attrNameLst>
                                      </p:cBhvr>
                                      <p:to>
                                        <p:strVal val="visible"/>
                                      </p:to>
                                    </p:set>
                                    <p:animEffect transition="in" filter="wipe(down)">
                                      <p:cBhvr>
                                        <p:cTn id="53" dur="500"/>
                                        <p:tgtEl>
                                          <p:spTgt spid="11"/>
                                        </p:tgtEl>
                                      </p:cBhvr>
                                    </p:animEffect>
                                  </p:childTnLst>
                                </p:cTn>
                              </p:par>
                            </p:childTnLst>
                          </p:cTn>
                        </p:par>
                      </p:childTnLst>
                    </p:cTn>
                  </p:par>
                  <p:par>
                    <p:cTn id="54" fill="hold" nodeType="clickPar">
                      <p:stCondLst>
                        <p:cond delay="indefinite"/>
                      </p:stCondLst>
                      <p:childTnLst>
                        <p:par>
                          <p:cTn id="55" fill="hold">
                            <p:stCondLst>
                              <p:cond delay="0"/>
                            </p:stCondLst>
                            <p:childTnLst>
                              <p:par>
                                <p:cTn id="56" presetID="10" presetClass="entr" presetSubtype="0" dur="500" fill="hold" nodeType="clickEffect">
                                  <p:stCondLst>
                                    <p:cond delay="0"/>
                                  </p:stCondLst>
                                  <p:childTnLst>
                                    <p:set>
                                      <p:cBhvr>
                                        <p:cTn id="57" dur="1" fill="hold">
                                          <p:stCondLst>
                                            <p:cond delay="0"/>
                                          </p:stCondLst>
                                        </p:cTn>
                                        <p:tgtEl>
                                          <p:spTgt spid="3">
                                            <p:txEl>
                                              <p:pRg st="7" end="7"/>
                                            </p:txEl>
                                          </p:spTgt>
                                        </p:tgtEl>
                                        <p:attrNameLst>
                                          <p:attrName>style.visibility</p:attrName>
                                        </p:attrNameLst>
                                      </p:cBhvr>
                                      <p:to>
                                        <p:strVal val="visible"/>
                                      </p:to>
                                    </p:set>
                                    <p:animEffect transition="in" filter="fade">
                                      <p:cBhvr>
                                        <p:cTn id="58" dur="500"/>
                                        <p:tgtEl>
                                          <p:spTgt spid="3">
                                            <p:txEl>
                                              <p:pRg st="7" end="7"/>
                                            </p:txEl>
                                          </p:spTgt>
                                        </p:tgtEl>
                                      </p:cBhvr>
                                    </p:animEffect>
                                  </p:childTnLst>
                                </p:cTn>
                              </p:par>
                            </p:childTnLst>
                          </p:cTn>
                        </p:par>
                      </p:childTnLst>
                    </p:cTn>
                  </p:par>
                  <p:par>
                    <p:cTn id="59" fill="hold" nodeType="clickPar">
                      <p:stCondLst>
                        <p:cond delay="indefinite"/>
                      </p:stCondLst>
                      <p:childTnLst>
                        <p:par>
                          <p:cTn id="60" fill="hold">
                            <p:stCondLst>
                              <p:cond delay="0"/>
                            </p:stCondLst>
                            <p:childTnLst>
                              <p:par>
                                <p:cTn id="61" presetID="1" presetClass="exit" presetSubtype="0" dur="1" fill="hold" nodeType="clickEffect">
                                  <p:stCondLst>
                                    <p:cond delay="0"/>
                                  </p:stCondLst>
                                  <p:childTnLst>
                                    <p:set>
                                      <p:cBhvr>
                                        <p:cTn id="62" dur="1" fill="hold">
                                          <p:stCondLst>
                                            <p:cond delay="0"/>
                                          </p:stCondLst>
                                        </p:cTn>
                                        <p:tgtEl>
                                          <p:spTgt spid="10"/>
                                        </p:tgtEl>
                                        <p:attrNameLst>
                                          <p:attrName>style.visibility</p:attrName>
                                        </p:attrNameLst>
                                      </p:cBhvr>
                                      <p:to>
                                        <p:strVal val="hidden"/>
                                      </p:to>
                                    </p:set>
                                  </p:childTnLst>
                                </p:cTn>
                              </p:par>
                            </p:childTnLst>
                          </p:cTn>
                        </p:par>
                      </p:childTnLst>
                    </p:cTn>
                  </p:par>
                  <p:par>
                    <p:cTn id="63" fill="hold" nodeType="clickPar">
                      <p:stCondLst>
                        <p:cond delay="indefinite"/>
                      </p:stCondLst>
                      <p:childTnLst>
                        <p:par>
                          <p:cTn id="64" fill="hold">
                            <p:stCondLst>
                              <p:cond delay="0"/>
                            </p:stCondLst>
                            <p:childTnLst>
                              <p:par>
                                <p:cTn id="65" presetID="22" presetClass="entr" presetSubtype="1" dur="500" fill="hold" nodeType="clickEffect">
                                  <p:stCondLst>
                                    <p:cond delay="0"/>
                                  </p:stCondLst>
                                  <p:childTnLst>
                                    <p:set>
                                      <p:cBhvr>
                                        <p:cTn id="66" dur="1" fill="hold">
                                          <p:stCondLst>
                                            <p:cond delay="0"/>
                                          </p:stCondLst>
                                        </p:cTn>
                                        <p:tgtEl>
                                          <p:spTgt spid="13"/>
                                        </p:tgtEl>
                                        <p:attrNameLst>
                                          <p:attrName>style.visibility</p:attrName>
                                        </p:attrNameLst>
                                      </p:cBhvr>
                                      <p:to>
                                        <p:strVal val="visible"/>
                                      </p:to>
                                    </p:set>
                                    <p:animEffect transition="in" filter="wipe(up)">
                                      <p:cBhvr>
                                        <p:cTn id="67" dur="500"/>
                                        <p:tgtEl>
                                          <p:spTgt spid="13"/>
                                        </p:tgtEl>
                                      </p:cBhvr>
                                    </p:animEffect>
                                  </p:childTnLst>
                                </p:cTn>
                              </p:par>
                            </p:childTnLst>
                          </p:cTn>
                        </p:par>
                      </p:childTnLst>
                    </p:cTn>
                  </p:par>
                  <p:par>
                    <p:cTn id="68" fill="hold" nodeType="clickPar">
                      <p:stCondLst>
                        <p:cond delay="indefinite"/>
                      </p:stCondLst>
                      <p:childTnLst>
                        <p:par>
                          <p:cTn id="69" fill="hold">
                            <p:stCondLst>
                              <p:cond delay="0"/>
                            </p:stCondLst>
                            <p:childTnLst>
                              <p:par>
                                <p:cTn id="70" presetID="22" presetClass="entr" presetSubtype="4" dur="500" fill="hold" grpId="0" nodeType="clickEffect">
                                  <p:stCondLst>
                                    <p:cond delay="0"/>
                                  </p:stCondLst>
                                  <p:childTnLst>
                                    <p:set>
                                      <p:cBhvr>
                                        <p:cTn id="71" dur="1" fill="hold">
                                          <p:stCondLst>
                                            <p:cond delay="0"/>
                                          </p:stCondLst>
                                        </p:cTn>
                                        <p:tgtEl>
                                          <p:spTgt spid="12"/>
                                        </p:tgtEl>
                                        <p:attrNameLst>
                                          <p:attrName>style.visibility</p:attrName>
                                        </p:attrNameLst>
                                      </p:cBhvr>
                                      <p:to>
                                        <p:strVal val="visible"/>
                                      </p:to>
                                    </p:set>
                                    <p:animEffect transition="in" filter="wipe(down)">
                                      <p:cBhvr>
                                        <p:cTn id="72" dur="500"/>
                                        <p:tgtEl>
                                          <p:spTgt spid="12"/>
                                        </p:tgtEl>
                                      </p:cBhvr>
                                    </p:animEffect>
                                  </p:childTnLst>
                                </p:cTn>
                              </p:par>
                            </p:childTnLst>
                          </p:cTn>
                        </p:par>
                      </p:childTnLst>
                    </p:cTn>
                  </p:par>
                  <p:par>
                    <p:cTn id="73" fill="hold" nodeType="clickPar">
                      <p:stCondLst>
                        <p:cond delay="indefinite"/>
                      </p:stCondLst>
                      <p:childTnLst>
                        <p:par>
                          <p:cTn id="74" fill="hold">
                            <p:stCondLst>
                              <p:cond delay="0"/>
                            </p:stCondLst>
                            <p:childTnLst>
                              <p:par>
                                <p:cTn id="75" presetID="10" presetClass="entr" presetSubtype="0" dur="500" fill="hold" nodeType="clickEffect">
                                  <p:stCondLst>
                                    <p:cond delay="0"/>
                                  </p:stCondLst>
                                  <p:childTnLst>
                                    <p:set>
                                      <p:cBhvr>
                                        <p:cTn id="76" dur="1" fill="hold">
                                          <p:stCondLst>
                                            <p:cond delay="0"/>
                                          </p:stCondLst>
                                        </p:cTn>
                                        <p:tgtEl>
                                          <p:spTgt spid="3">
                                            <p:txEl>
                                              <p:pRg st="8" end="8"/>
                                            </p:txEl>
                                          </p:spTgt>
                                        </p:tgtEl>
                                        <p:attrNameLst>
                                          <p:attrName>style.visibility</p:attrName>
                                        </p:attrNameLst>
                                      </p:cBhvr>
                                      <p:to>
                                        <p:strVal val="visible"/>
                                      </p:to>
                                    </p:set>
                                    <p:animEffect transition="in" filter="fade">
                                      <p:cBhvr>
                                        <p:cTn id="77" dur="500"/>
                                        <p:tgtEl>
                                          <p:spTgt spid="3">
                                            <p:txEl>
                                              <p:pRg st="8" end="8"/>
                                            </p:txEl>
                                          </p:spTgt>
                                        </p:tgtEl>
                                      </p:cBhvr>
                                    </p:animEffect>
                                  </p:childTnLst>
                                </p:cTn>
                              </p:par>
                            </p:childTnLst>
                          </p:cTn>
                        </p:par>
                      </p:childTnLst>
                    </p:cTn>
                  </p:par>
                  <p:par>
                    <p:cTn id="78" fill="hold" nodeType="clickPar">
                      <p:stCondLst>
                        <p:cond delay="indefinite"/>
                      </p:stCondLst>
                      <p:childTnLst>
                        <p:par>
                          <p:cTn id="79" fill="hold">
                            <p:stCondLst>
                              <p:cond delay="0"/>
                            </p:stCondLst>
                            <p:childTnLst>
                              <p:par>
                                <p:cTn id="80" presetID="1" presetClass="exit" presetSubtype="0" dur="1" fill="hold" nodeType="clickEffect">
                                  <p:stCondLst>
                                    <p:cond delay="0"/>
                                  </p:stCondLst>
                                  <p:childTnLst>
                                    <p:set>
                                      <p:cBhvr>
                                        <p:cTn id="81" dur="1" fill="hold">
                                          <p:stCondLst>
                                            <p:cond delay="0"/>
                                          </p:stCondLst>
                                        </p:cTn>
                                        <p:tgtEl>
                                          <p:spTgt spid="13"/>
                                        </p:tgtEl>
                                        <p:attrNameLst>
                                          <p:attrName>style.visibility</p:attrName>
                                        </p:attrNameLst>
                                      </p:cBhvr>
                                      <p:to>
                                        <p:strVal val="hidden"/>
                                      </p:to>
                                    </p:set>
                                  </p:childTnLst>
                                </p:cTn>
                              </p:par>
                            </p:childTnLst>
                          </p:cTn>
                        </p:par>
                      </p:childTnLst>
                    </p:cTn>
                  </p:par>
                  <p:par>
                    <p:cTn id="82" fill="hold" nodeType="clickPar">
                      <p:stCondLst>
                        <p:cond delay="indefinite"/>
                      </p:stCondLst>
                      <p:childTnLst>
                        <p:par>
                          <p:cTn id="83" fill="hold">
                            <p:stCondLst>
                              <p:cond delay="0"/>
                            </p:stCondLst>
                            <p:childTnLst>
                              <p:par>
                                <p:cTn id="84" presetID="22" presetClass="entr" presetSubtype="8" dur="1500" fill="hold" nodeType="clickEffect">
                                  <p:stCondLst>
                                    <p:cond delay="0"/>
                                  </p:stCondLst>
                                  <p:childTnLst>
                                    <p:set>
                                      <p:cBhvr>
                                        <p:cTn id="85" dur="1" fill="hold">
                                          <p:stCondLst>
                                            <p:cond delay="0"/>
                                          </p:stCondLst>
                                        </p:cTn>
                                        <p:tgtEl>
                                          <p:spTgt spid="3">
                                            <p:txEl>
                                              <p:pRg st="10" end="10"/>
                                            </p:txEl>
                                          </p:spTgt>
                                        </p:tgtEl>
                                        <p:attrNameLst>
                                          <p:attrName>style.visibility</p:attrName>
                                        </p:attrNameLst>
                                      </p:cBhvr>
                                      <p:to>
                                        <p:strVal val="visible"/>
                                      </p:to>
                                    </p:set>
                                    <p:animEffect transition="in" filter="wipe(left)">
                                      <p:cBhvr>
                                        <p:cTn id="86" dur="1500"/>
                                        <p:tgtEl>
                                          <p:spTgt spid="3">
                                            <p:txEl>
                                              <p:pRg st="10" end="10"/>
                                            </p:txEl>
                                          </p:spTgt>
                                        </p:tgtEl>
                                      </p:cBhvr>
                                    </p:animEffect>
                                  </p:childTnLst>
                                </p:cTn>
                              </p:par>
                            </p:childTnLst>
                          </p:cTn>
                        </p:par>
                        <p:par>
                          <p:cTn id="87" fill="hold" nodeType="afterGroup">
                            <p:stCondLst>
                              <p:cond delay="1500"/>
                            </p:stCondLst>
                            <p:childTnLst>
                              <p:par>
                                <p:cTn id="88" presetID="21" presetClass="entr" presetSubtype="1" dur="1500" fill="hold" grpId="0" nodeType="afterEffect">
                                  <p:stCondLst>
                                    <p:cond delay="0"/>
                                  </p:stCondLst>
                                  <p:childTnLst>
                                    <p:set>
                                      <p:cBhvr>
                                        <p:cTn id="89" dur="1" fill="hold">
                                          <p:stCondLst>
                                            <p:cond delay="0"/>
                                          </p:stCondLst>
                                        </p:cTn>
                                        <p:tgtEl>
                                          <p:spTgt spid="4"/>
                                        </p:tgtEl>
                                        <p:attrNameLst>
                                          <p:attrName>style.visibility</p:attrName>
                                        </p:attrNameLst>
                                      </p:cBhvr>
                                      <p:to>
                                        <p:strVal val="visible"/>
                                      </p:to>
                                    </p:set>
                                    <p:animEffect transition="in" filter="wheel(1)">
                                      <p:cBhvr>
                                        <p:cTn id="90" dur="1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P spid="11" grpId="0" animBg="1"/>
      <p:bldP spid="12" grpId="0" animBg="1"/>
      <p:bldP spid="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0"/>
            <a:ext cx="12192000" cy="711200"/>
          </a:xfrm>
        </p:spPr>
        <p:txBody>
          <a:bodyPr>
            <a:normAutofit fontScale="90000"/>
          </a:bodyPr>
          <a:lstStyle/>
          <a:p>
            <a:r>
              <a:rPr lang="en-US"/>
              <a:t>Activity Selection - Algorithm</a:t>
            </a:r>
          </a:p>
        </p:txBody>
      </p:sp>
      <p:sp>
        <p:nvSpPr>
          <p:cNvPr id="3" name="Content Placeholder 2"/>
          <p:cNvSpPr>
            <a:spLocks noGrp="1"/>
          </p:cNvSpPr>
          <p:nvPr>
            <p:ph idx="4294967295"/>
          </p:nvPr>
        </p:nvSpPr>
        <p:spPr>
          <a:xfrm>
            <a:off x="0" y="863600"/>
            <a:ext cx="11928475" cy="5591175"/>
          </a:xfrm>
          <a:solidFill>
            <a:srgbClr val="424242"/>
          </a:solidFill>
        </p:spPr>
        <p:txBody>
          <a:bodyPr>
            <a:normAutofit fontScale="77500" lnSpcReduction="20000"/>
          </a:bodyPr>
          <a:lstStyle/>
          <a:p>
            <a:pPr marL="0" indent="0" algn="l">
              <a:spcAft>
                <a:spcPct val="0"/>
              </a:spcAft>
              <a:buNone/>
            </a:pPr>
            <a:r>
              <a:rPr lang="en-US" b="1">
                <a:solidFill>
                  <a:schemeClr val="tx2">
                    <a:lumMod val="60000"/>
                    <a:lumOff val="40000"/>
                  </a:schemeClr>
                </a:solidFill>
                <a:latin typeface="Consolas" pitchFamily="49" charset="0"/>
                <a:cs typeface="Consolas" pitchFamily="49" charset="0"/>
              </a:rPr>
              <a:t>Algorithm: Activity Selection </a:t>
            </a:r>
          </a:p>
          <a:p>
            <a:pPr marL="0" indent="0" algn="l">
              <a:spcAft>
                <a:spcPct val="0"/>
              </a:spcAft>
              <a:buNone/>
            </a:pPr>
            <a:r>
              <a:rPr lang="en-US" b="1">
                <a:solidFill>
                  <a:srgbClr val="F9C5D7"/>
                </a:solidFill>
                <a:latin typeface="Consolas" pitchFamily="49" charset="0"/>
                <a:cs typeface="Consolas" pitchFamily="49" charset="0"/>
              </a:rPr>
              <a:t>Step I: Sort the input activities by increasing finishing time.  f</a:t>
            </a:r>
            <a:r>
              <a:rPr lang="en-US" b="1" baseline="-25000">
                <a:solidFill>
                  <a:srgbClr val="F9C5D7"/>
                </a:solidFill>
                <a:latin typeface="Consolas" pitchFamily="49" charset="0"/>
                <a:cs typeface="Consolas" pitchFamily="49" charset="0"/>
              </a:rPr>
              <a:t>1</a:t>
            </a:r>
            <a:r>
              <a:rPr lang="en-US" b="1">
                <a:solidFill>
                  <a:srgbClr val="F9C5D7"/>
                </a:solidFill>
                <a:latin typeface="Consolas" pitchFamily="49" charset="0"/>
                <a:cs typeface="Consolas" pitchFamily="49" charset="0"/>
              </a:rPr>
              <a:t> ≤  f</a:t>
            </a:r>
            <a:r>
              <a:rPr lang="en-US" b="1" baseline="-25000">
                <a:solidFill>
                  <a:srgbClr val="F9C5D7"/>
                </a:solidFill>
                <a:latin typeface="Consolas" pitchFamily="49" charset="0"/>
                <a:cs typeface="Consolas" pitchFamily="49" charset="0"/>
              </a:rPr>
              <a:t>2</a:t>
            </a:r>
            <a:r>
              <a:rPr lang="en-US" b="1">
                <a:solidFill>
                  <a:srgbClr val="F9C5D7"/>
                </a:solidFill>
                <a:latin typeface="Consolas" pitchFamily="49" charset="0"/>
                <a:cs typeface="Consolas" pitchFamily="49" charset="0"/>
              </a:rPr>
              <a:t> ≤  . . . ≤  f</a:t>
            </a:r>
            <a:r>
              <a:rPr lang="en-US" b="1" baseline="-25000" err="1">
                <a:solidFill>
                  <a:srgbClr val="F9C5D7"/>
                </a:solidFill>
                <a:latin typeface="Consolas" pitchFamily="49" charset="0"/>
                <a:cs typeface="Consolas" pitchFamily="49" charset="0"/>
              </a:rPr>
              <a:t>n</a:t>
            </a:r>
            <a:r>
              <a:rPr lang="en-US" b="1">
                <a:solidFill>
                  <a:srgbClr val="F9C5D7"/>
                </a:solidFill>
                <a:latin typeface="Consolas" pitchFamily="49" charset="0"/>
                <a:cs typeface="Consolas" pitchFamily="49" charset="0"/>
              </a:rPr>
              <a:t> </a:t>
            </a:r>
          </a:p>
          <a:p>
            <a:pPr marL="0" indent="0" algn="l">
              <a:spcAft>
                <a:spcPct val="0"/>
              </a:spcAft>
              <a:buNone/>
            </a:pPr>
            <a:endParaRPr lang="en-US" b="1">
              <a:solidFill>
                <a:srgbClr val="F9C5D7"/>
              </a:solidFill>
              <a:latin typeface="Consolas" pitchFamily="49" charset="0"/>
              <a:cs typeface="Consolas" pitchFamily="49" charset="0"/>
            </a:endParaRPr>
          </a:p>
          <a:p>
            <a:pPr marL="0" indent="0" algn="l">
              <a:spcAft>
                <a:spcPct val="0"/>
              </a:spcAft>
              <a:buNone/>
            </a:pPr>
            <a:r>
              <a:rPr lang="en-US" b="1">
                <a:solidFill>
                  <a:srgbClr val="F9C5D7"/>
                </a:solidFill>
                <a:latin typeface="Consolas" pitchFamily="49" charset="0"/>
                <a:cs typeface="Consolas" pitchFamily="49" charset="0"/>
              </a:rPr>
              <a:t>Step II: Call GREEDY-ACTIVITY-SELECTOR (s, f)</a:t>
            </a:r>
          </a:p>
          <a:p>
            <a:pPr marL="400050" lvl="1" indent="0" algn="l">
              <a:spcAft>
                <a:spcPct val="0"/>
              </a:spcAft>
              <a:buNone/>
            </a:pPr>
            <a:r>
              <a:rPr lang="en-US" sz="2400" b="1">
                <a:solidFill>
                  <a:srgbClr val="F9C5D7"/>
                </a:solidFill>
                <a:latin typeface="Consolas" pitchFamily="49" charset="0"/>
                <a:cs typeface="Consolas" pitchFamily="49" charset="0"/>
              </a:rPr>
              <a:t>n = length [s] </a:t>
            </a:r>
          </a:p>
          <a:p>
            <a:pPr marL="400050" lvl="1" indent="0" algn="l">
              <a:spcAft>
                <a:spcPct val="0"/>
              </a:spcAft>
              <a:buNone/>
            </a:pPr>
            <a:r>
              <a:rPr lang="en-US" sz="2400" b="1">
                <a:solidFill>
                  <a:srgbClr val="F9C5D7"/>
                </a:solidFill>
                <a:latin typeface="Consolas" pitchFamily="49" charset="0"/>
                <a:cs typeface="Consolas" pitchFamily="49" charset="0"/>
              </a:rPr>
              <a:t>A = {i} </a:t>
            </a:r>
          </a:p>
          <a:p>
            <a:pPr marL="400050" lvl="1" indent="0" algn="l">
              <a:spcAft>
                <a:spcPct val="0"/>
              </a:spcAft>
              <a:buNone/>
            </a:pPr>
            <a:r>
              <a:rPr lang="en-US" sz="2400" b="1">
                <a:solidFill>
                  <a:srgbClr val="F9C5D7"/>
                </a:solidFill>
                <a:latin typeface="Consolas" pitchFamily="49" charset="0"/>
                <a:cs typeface="Consolas" pitchFamily="49" charset="0"/>
              </a:rPr>
              <a:t>j = 1 </a:t>
            </a:r>
          </a:p>
          <a:p>
            <a:pPr marL="400050" lvl="1" indent="0" algn="l">
              <a:spcAft>
                <a:spcPct val="0"/>
              </a:spcAft>
              <a:buNone/>
            </a:pPr>
            <a:r>
              <a:rPr lang="en-US" sz="2400" b="1">
                <a:solidFill>
                  <a:srgbClr val="F9C5D7"/>
                </a:solidFill>
                <a:latin typeface="Consolas" pitchFamily="49" charset="0"/>
                <a:cs typeface="Consolas" pitchFamily="49" charset="0"/>
              </a:rPr>
              <a:t>for  i = 2  to  n </a:t>
            </a:r>
          </a:p>
          <a:p>
            <a:pPr marL="0" indent="0" algn="l">
              <a:spcAft>
                <a:spcPct val="0"/>
              </a:spcAft>
              <a:buNone/>
            </a:pPr>
            <a:r>
              <a:rPr lang="en-US" b="1">
                <a:solidFill>
                  <a:srgbClr val="F9C5D7"/>
                </a:solidFill>
                <a:latin typeface="Consolas" pitchFamily="49" charset="0"/>
                <a:cs typeface="Consolas" pitchFamily="49" charset="0"/>
              </a:rPr>
              <a:t>        do if   s</a:t>
            </a:r>
            <a:r>
              <a:rPr lang="en-US" b="1" baseline="-25000" err="1">
                <a:solidFill>
                  <a:srgbClr val="F9C5D7"/>
                </a:solidFill>
                <a:latin typeface="Consolas" pitchFamily="49" charset="0"/>
                <a:cs typeface="Consolas" pitchFamily="49" charset="0"/>
              </a:rPr>
              <a:t>i</a:t>
            </a:r>
            <a:r>
              <a:rPr lang="en-US" b="1">
                <a:solidFill>
                  <a:srgbClr val="F9C5D7"/>
                </a:solidFill>
                <a:latin typeface="Consolas" pitchFamily="49" charset="0"/>
                <a:cs typeface="Consolas" pitchFamily="49" charset="0"/>
              </a:rPr>
              <a:t> ≥ f</a:t>
            </a:r>
            <a:r>
              <a:rPr lang="en-US" b="1" baseline="-25000" err="1">
                <a:solidFill>
                  <a:srgbClr val="F9C5D7"/>
                </a:solidFill>
                <a:latin typeface="Consolas" pitchFamily="49" charset="0"/>
                <a:cs typeface="Consolas" pitchFamily="49" charset="0"/>
              </a:rPr>
              <a:t>j</a:t>
            </a:r>
            <a:r>
              <a:rPr lang="en-US" b="1">
                <a:solidFill>
                  <a:srgbClr val="F9C5D7"/>
                </a:solidFill>
                <a:latin typeface="Consolas" pitchFamily="49" charset="0"/>
                <a:cs typeface="Consolas" pitchFamily="49" charset="0"/>
              </a:rPr>
              <a:t> </a:t>
            </a:r>
          </a:p>
          <a:p>
            <a:pPr marL="0" indent="0" algn="l">
              <a:spcAft>
                <a:spcPct val="0"/>
              </a:spcAft>
              <a:buNone/>
            </a:pPr>
            <a:r>
              <a:rPr lang="en-US" b="1">
                <a:solidFill>
                  <a:srgbClr val="F9C5D7"/>
                </a:solidFill>
                <a:latin typeface="Consolas" pitchFamily="49" charset="0"/>
                <a:cs typeface="Consolas" pitchFamily="49" charset="0"/>
              </a:rPr>
              <a:t>             then  A = A U {i} </a:t>
            </a:r>
          </a:p>
          <a:p>
            <a:pPr marL="0" indent="0" algn="l">
              <a:spcAft>
                <a:spcPct val="0"/>
              </a:spcAft>
              <a:buNone/>
            </a:pPr>
            <a:r>
              <a:rPr lang="en-US" b="1">
                <a:solidFill>
                  <a:srgbClr val="F9C5D7"/>
                </a:solidFill>
                <a:latin typeface="Consolas" pitchFamily="49" charset="0"/>
                <a:cs typeface="Consolas" pitchFamily="49" charset="0"/>
              </a:rPr>
              <a:t>                      j = i </a:t>
            </a:r>
          </a:p>
          <a:p>
            <a:pPr marL="400050" lvl="1" indent="0" algn="l">
              <a:spcAft>
                <a:spcPct val="0"/>
              </a:spcAft>
              <a:buNone/>
            </a:pPr>
            <a:r>
              <a:rPr lang="en-US" sz="2400" b="1">
                <a:solidFill>
                  <a:srgbClr val="F9C5D7"/>
                </a:solidFill>
                <a:latin typeface="Consolas" pitchFamily="49" charset="0"/>
                <a:cs typeface="Consolas" pitchFamily="49" charset="0"/>
              </a:rPr>
              <a:t>return  set A</a:t>
            </a:r>
          </a:p>
        </p:txBody>
      </p:sp>
    </p:spTree>
    <p:extLst>
      <p:ext uri="{BB962C8B-B14F-4D97-AF65-F5344CB8AC3E}">
        <p14:creationId xmlns:p14="http://schemas.microsoft.com/office/powerpoint/2010/main" val="9328195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0" presetClass="entr" presetSubtype="0" dur="50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10" presetClass="entr" presetSubtype="0" dur="50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10" presetClass="entr" presetSubtype="0" dur="50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nodeType="clickPar">
                      <p:stCondLst>
                        <p:cond delay="indefinite"/>
                      </p:stCondLst>
                      <p:childTnLst>
                        <p:par>
                          <p:cTn id="19" fill="hold">
                            <p:stCondLst>
                              <p:cond delay="0"/>
                            </p:stCondLst>
                            <p:childTnLst>
                              <p:par>
                                <p:cTn id="20" presetID="10" presetClass="entr" presetSubtype="0" dur="50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nodeType="clickPar">
                      <p:stCondLst>
                        <p:cond delay="indefinite"/>
                      </p:stCondLst>
                      <p:childTnLst>
                        <p:par>
                          <p:cTn id="24" fill="hold">
                            <p:stCondLst>
                              <p:cond delay="0"/>
                            </p:stCondLst>
                            <p:childTnLst>
                              <p:par>
                                <p:cTn id="25" presetID="10" presetClass="entr" presetSubtype="0" dur="50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nodeType="clickPar">
                      <p:stCondLst>
                        <p:cond delay="indefinite"/>
                      </p:stCondLst>
                      <p:childTnLst>
                        <p:par>
                          <p:cTn id="29" fill="hold">
                            <p:stCondLst>
                              <p:cond delay="0"/>
                            </p:stCondLst>
                            <p:childTnLst>
                              <p:par>
                                <p:cTn id="30" presetID="10" presetClass="entr" presetSubtype="0" dur="500" fill="hold"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par>
                    <p:cTn id="33" fill="hold" nodeType="clickPar">
                      <p:stCondLst>
                        <p:cond delay="indefinite"/>
                      </p:stCondLst>
                      <p:childTnLst>
                        <p:par>
                          <p:cTn id="34" fill="hold">
                            <p:stCondLst>
                              <p:cond delay="0"/>
                            </p:stCondLst>
                            <p:childTnLst>
                              <p:par>
                                <p:cTn id="35" presetID="10" presetClass="entr" presetSubtype="0" dur="500" fill="hold"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fade">
                                      <p:cBhvr>
                                        <p:cTn id="37" dur="500"/>
                                        <p:tgtEl>
                                          <p:spTgt spid="3">
                                            <p:txEl>
                                              <p:pRg st="7" end="7"/>
                                            </p:txEl>
                                          </p:spTgt>
                                        </p:tgtEl>
                                      </p:cBhvr>
                                    </p:animEffect>
                                  </p:childTnLst>
                                </p:cTn>
                              </p:par>
                            </p:childTnLst>
                          </p:cTn>
                        </p:par>
                      </p:childTnLst>
                    </p:cTn>
                  </p:par>
                  <p:par>
                    <p:cTn id="38" fill="hold" nodeType="clickPar">
                      <p:stCondLst>
                        <p:cond delay="indefinite"/>
                      </p:stCondLst>
                      <p:childTnLst>
                        <p:par>
                          <p:cTn id="39" fill="hold">
                            <p:stCondLst>
                              <p:cond delay="0"/>
                            </p:stCondLst>
                            <p:childTnLst>
                              <p:par>
                                <p:cTn id="40" presetID="10" presetClass="entr" presetSubtype="0" dur="500" fill="hold" nodeType="clickEffect">
                                  <p:stCondLst>
                                    <p:cond delay="0"/>
                                  </p:stCondLst>
                                  <p:childTnLst>
                                    <p:set>
                                      <p:cBhvr>
                                        <p:cTn id="41" dur="1" fill="hold">
                                          <p:stCondLst>
                                            <p:cond delay="0"/>
                                          </p:stCondLst>
                                        </p:cTn>
                                        <p:tgtEl>
                                          <p:spTgt spid="3">
                                            <p:txEl>
                                              <p:pRg st="8" end="8"/>
                                            </p:txEl>
                                          </p:spTgt>
                                        </p:tgtEl>
                                        <p:attrNameLst>
                                          <p:attrName>style.visibility</p:attrName>
                                        </p:attrNameLst>
                                      </p:cBhvr>
                                      <p:to>
                                        <p:strVal val="visible"/>
                                      </p:to>
                                    </p:set>
                                    <p:animEffect transition="in" filter="fade">
                                      <p:cBhvr>
                                        <p:cTn id="42" dur="500"/>
                                        <p:tgtEl>
                                          <p:spTgt spid="3">
                                            <p:txEl>
                                              <p:pRg st="8" end="8"/>
                                            </p:txEl>
                                          </p:spTgt>
                                        </p:tgtEl>
                                      </p:cBhvr>
                                    </p:animEffect>
                                  </p:childTnLst>
                                </p:cTn>
                              </p:par>
                            </p:childTnLst>
                          </p:cTn>
                        </p:par>
                      </p:childTnLst>
                    </p:cTn>
                  </p:par>
                  <p:par>
                    <p:cTn id="43" fill="hold" nodeType="clickPar">
                      <p:stCondLst>
                        <p:cond delay="indefinite"/>
                      </p:stCondLst>
                      <p:childTnLst>
                        <p:par>
                          <p:cTn id="44" fill="hold">
                            <p:stCondLst>
                              <p:cond delay="0"/>
                            </p:stCondLst>
                            <p:childTnLst>
                              <p:par>
                                <p:cTn id="45" presetID="10" presetClass="entr" presetSubtype="0" dur="500" fill="hold" nodeType="clickEffect">
                                  <p:stCondLst>
                                    <p:cond delay="0"/>
                                  </p:stCondLst>
                                  <p:childTnLst>
                                    <p:set>
                                      <p:cBhvr>
                                        <p:cTn id="46" dur="1" fill="hold">
                                          <p:stCondLst>
                                            <p:cond delay="0"/>
                                          </p:stCondLst>
                                        </p:cTn>
                                        <p:tgtEl>
                                          <p:spTgt spid="3">
                                            <p:txEl>
                                              <p:pRg st="9" end="9"/>
                                            </p:txEl>
                                          </p:spTgt>
                                        </p:tgtEl>
                                        <p:attrNameLst>
                                          <p:attrName>style.visibility</p:attrName>
                                        </p:attrNameLst>
                                      </p:cBhvr>
                                      <p:to>
                                        <p:strVal val="visible"/>
                                      </p:to>
                                    </p:set>
                                    <p:animEffect transition="in" filter="fade">
                                      <p:cBhvr>
                                        <p:cTn id="47" dur="500"/>
                                        <p:tgtEl>
                                          <p:spTgt spid="3">
                                            <p:txEl>
                                              <p:pRg st="9" end="9"/>
                                            </p:txEl>
                                          </p:spTgt>
                                        </p:tgtEl>
                                      </p:cBhvr>
                                    </p:animEffect>
                                  </p:childTnLst>
                                </p:cTn>
                              </p:par>
                            </p:childTnLst>
                          </p:cTn>
                        </p:par>
                      </p:childTnLst>
                    </p:cTn>
                  </p:par>
                  <p:par>
                    <p:cTn id="48" fill="hold" nodeType="clickPar">
                      <p:stCondLst>
                        <p:cond delay="indefinite"/>
                      </p:stCondLst>
                      <p:childTnLst>
                        <p:par>
                          <p:cTn id="49" fill="hold">
                            <p:stCondLst>
                              <p:cond delay="0"/>
                            </p:stCondLst>
                            <p:childTnLst>
                              <p:par>
                                <p:cTn id="50" presetID="10" presetClass="entr" presetSubtype="0" dur="500" fill="hold" nodeType="clickEffect">
                                  <p:stCondLst>
                                    <p:cond delay="0"/>
                                  </p:stCondLst>
                                  <p:childTnLst>
                                    <p:set>
                                      <p:cBhvr>
                                        <p:cTn id="51" dur="1" fill="hold">
                                          <p:stCondLst>
                                            <p:cond delay="0"/>
                                          </p:stCondLst>
                                        </p:cTn>
                                        <p:tgtEl>
                                          <p:spTgt spid="3">
                                            <p:txEl>
                                              <p:pRg st="10" end="10"/>
                                            </p:txEl>
                                          </p:spTgt>
                                        </p:tgtEl>
                                        <p:attrNameLst>
                                          <p:attrName>style.visibility</p:attrName>
                                        </p:attrNameLst>
                                      </p:cBhvr>
                                      <p:to>
                                        <p:strVal val="visible"/>
                                      </p:to>
                                    </p:set>
                                    <p:animEffect transition="in" filter="fade">
                                      <p:cBhvr>
                                        <p:cTn id="52" dur="500"/>
                                        <p:tgtEl>
                                          <p:spTgt spid="3">
                                            <p:txEl>
                                              <p:pRg st="10" end="10"/>
                                            </p:txEl>
                                          </p:spTgt>
                                        </p:tgtEl>
                                      </p:cBhvr>
                                    </p:animEffect>
                                  </p:childTnLst>
                                </p:cTn>
                              </p:par>
                            </p:childTnLst>
                          </p:cTn>
                        </p:par>
                      </p:childTnLst>
                    </p:cTn>
                  </p:par>
                  <p:par>
                    <p:cTn id="53" fill="hold" nodeType="clickPar">
                      <p:stCondLst>
                        <p:cond delay="indefinite"/>
                      </p:stCondLst>
                      <p:childTnLst>
                        <p:par>
                          <p:cTn id="54" fill="hold">
                            <p:stCondLst>
                              <p:cond delay="0"/>
                            </p:stCondLst>
                            <p:childTnLst>
                              <p:par>
                                <p:cTn id="55" presetID="10" presetClass="entr" presetSubtype="0" dur="500" fill="hold" nodeType="clickEffect">
                                  <p:stCondLst>
                                    <p:cond delay="0"/>
                                  </p:stCondLst>
                                  <p:childTnLst>
                                    <p:set>
                                      <p:cBhvr>
                                        <p:cTn id="56" dur="1" fill="hold">
                                          <p:stCondLst>
                                            <p:cond delay="0"/>
                                          </p:stCondLst>
                                        </p:cTn>
                                        <p:tgtEl>
                                          <p:spTgt spid="3">
                                            <p:txEl>
                                              <p:pRg st="11" end="11"/>
                                            </p:txEl>
                                          </p:spTgt>
                                        </p:tgtEl>
                                        <p:attrNameLst>
                                          <p:attrName>style.visibility</p:attrName>
                                        </p:attrNameLst>
                                      </p:cBhvr>
                                      <p:to>
                                        <p:strVal val="visible"/>
                                      </p:to>
                                    </p:set>
                                    <p:animEffect transition="in" filter="fade">
                                      <p:cBhvr>
                                        <p:cTn id="57"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0"/>
            <a:ext cx="12192000" cy="711200"/>
          </a:xfrm>
        </p:spPr>
        <p:txBody>
          <a:bodyPr>
            <a:normAutofit fontScale="90000"/>
          </a:bodyPr>
          <a:lstStyle/>
          <a:p>
            <a:r>
              <a:rPr lang="en-US"/>
              <a:t>Exercise - HW</a:t>
            </a:r>
          </a:p>
        </p:txBody>
      </p:sp>
      <p:sp>
        <p:nvSpPr>
          <p:cNvPr id="3" name="Content Placeholder 2"/>
          <p:cNvSpPr>
            <a:spLocks noGrp="1"/>
          </p:cNvSpPr>
          <p:nvPr>
            <p:ph idx="4294967295"/>
          </p:nvPr>
        </p:nvSpPr>
        <p:spPr>
          <a:xfrm>
            <a:off x="0" y="863600"/>
            <a:ext cx="11928475" cy="5591175"/>
          </a:xfrm>
        </p:spPr>
        <p:txBody>
          <a:bodyPr/>
          <a:lstStyle/>
          <a:p>
            <a:r>
              <a:rPr lang="en-US"/>
              <a:t>Given arrival and departure times of all trains that reach a railway station, find the minimum number of platforms required for the railway station so that no train waits. We are given two arrays which represent arrival and departure times of trains that stop.   Arr[ ]  = {9:00,  9:40, 9:50,  11:00, 15:00, 18:00}   dep[ ]  = {9:10, 12:00, 11:20, 11:30, 19:00, 20:00}</a:t>
            </a:r>
          </a:p>
          <a:p>
            <a:endParaRPr lang="en-US"/>
          </a:p>
        </p:txBody>
      </p:sp>
      <p:pic>
        <p:nvPicPr>
          <p:cNvPr id="4" name="Picture 3"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95709" y="2323160"/>
            <a:ext cx="4022871" cy="4262328"/>
          </a:xfrm>
          <a:prstGeom prst="rect">
            <a:avLst/>
          </a:prstGeom>
        </p:spPr>
      </p:pic>
    </p:spTree>
    <p:extLst>
      <p:ext uri="{BB962C8B-B14F-4D97-AF65-F5344CB8AC3E}">
        <p14:creationId xmlns:p14="http://schemas.microsoft.com/office/powerpoint/2010/main" val="367370610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0" presetClass="entr" presetSubtype="0" dur="50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1" presetClass="entr" presetSubtype="0" dur="1"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D9EBF344-4A7B-4C4A-AF6D-6441BD040AB3}"/>
              </a:ext>
            </a:extLst>
          </p:cNvPr>
          <p:cNvCxnSpPr/>
          <p:nvPr/>
        </p:nvCxnSpPr>
        <p:spPr>
          <a:xfrm flipH="1">
            <a:off x="1191446" y="-17287"/>
            <a:ext cx="0" cy="54864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 name="Oval 5">
            <a:extLst>
              <a:ext uri="{FF2B5EF4-FFF2-40B4-BE49-F238E27FC236}">
                <a16:creationId xmlns:a16="http://schemas.microsoft.com/office/drawing/2014/main" id="{4BD1E24D-7739-4C4F-8234-2614FB54ADBC}"/>
              </a:ext>
            </a:extLst>
          </p:cNvPr>
          <p:cNvSpPr/>
          <p:nvPr/>
        </p:nvSpPr>
        <p:spPr>
          <a:xfrm>
            <a:off x="954165" y="534989"/>
            <a:ext cx="474562" cy="474562"/>
          </a:xfrm>
          <a:prstGeom prst="ellipse">
            <a:avLst/>
          </a:prstGeom>
          <a:ln>
            <a:solidFill>
              <a:schemeClr val="bg1">
                <a:lumMod val="6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a:sym typeface="Wingdings 2" panose="05020102010507070707" pitchFamily="18" charset="2"/>
              </a:rPr>
              <a:t></a:t>
            </a:r>
            <a:endParaRPr lang="en-US" sz="2800"/>
          </a:p>
        </p:txBody>
      </p:sp>
      <p:sp>
        <p:nvSpPr>
          <p:cNvPr id="7" name="TextBox 6">
            <a:extLst>
              <a:ext uri="{FF2B5EF4-FFF2-40B4-BE49-F238E27FC236}">
                <a16:creationId xmlns:a16="http://schemas.microsoft.com/office/drawing/2014/main" id="{00F422F9-3B3A-4A97-ADB3-F83B13E11C16}"/>
              </a:ext>
            </a:extLst>
          </p:cNvPr>
          <p:cNvSpPr txBox="1"/>
          <p:nvPr/>
        </p:nvSpPr>
        <p:spPr>
          <a:xfrm>
            <a:off x="1527893" y="720132"/>
            <a:ext cx="1175322" cy="400110"/>
          </a:xfrm>
          <a:prstGeom prst="rect">
            <a:avLst/>
          </a:prstGeom>
          <a:noFill/>
        </p:spPr>
        <p:txBody>
          <a:bodyPr wrap="none" rtlCol="0">
            <a:spAutoFit/>
          </a:bodyPr>
          <a:lstStyle/>
          <a:p>
            <a:r>
              <a:rPr lang="en-US" sz="2000" b="1">
                <a:solidFill>
                  <a:schemeClr val="bg1"/>
                </a:solidFill>
              </a:rPr>
              <a:t>Looping</a:t>
            </a:r>
          </a:p>
        </p:txBody>
      </p:sp>
      <p:cxnSp>
        <p:nvCxnSpPr>
          <p:cNvPr id="8" name="Straight Connector 7">
            <a:extLst>
              <a:ext uri="{FF2B5EF4-FFF2-40B4-BE49-F238E27FC236}">
                <a16:creationId xmlns:a16="http://schemas.microsoft.com/office/drawing/2014/main" id="{F34260FD-CAA3-43A0-977C-7E4B57013872}"/>
              </a:ext>
            </a:extLst>
          </p:cNvPr>
          <p:cNvCxnSpPr>
            <a:stCxn id="6" idx="4"/>
          </p:cNvCxnSpPr>
          <p:nvPr/>
        </p:nvCxnSpPr>
        <p:spPr>
          <a:xfrm flipH="1">
            <a:off x="1191446" y="1009551"/>
            <a:ext cx="0" cy="502920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BDA2F9A4-6988-4274-8384-12496EC9D59D}"/>
              </a:ext>
            </a:extLst>
          </p:cNvPr>
          <p:cNvSpPr txBox="1"/>
          <p:nvPr/>
        </p:nvSpPr>
        <p:spPr>
          <a:xfrm>
            <a:off x="1512751" y="530001"/>
            <a:ext cx="8767718" cy="3077766"/>
          </a:xfrm>
          <a:prstGeom prst="rect">
            <a:avLst/>
          </a:prstGeom>
          <a:noFill/>
        </p:spPr>
        <p:txBody>
          <a:bodyPr wrap="square" rtlCol="0">
            <a:spAutoFit/>
          </a:bodyPr>
          <a:lstStyle/>
          <a:p>
            <a:r>
              <a:rPr lang="en-US" sz="2400" b="1" dirty="0">
                <a:solidFill>
                  <a:srgbClr val="AD1457"/>
                </a:solidFill>
              </a:rPr>
              <a:t>Outline</a:t>
            </a:r>
          </a:p>
          <a:p>
            <a:pPr marL="800100" lvl="1" indent="-342900">
              <a:spcBef>
                <a:spcPts val="1200"/>
              </a:spcBef>
              <a:buClr>
                <a:srgbClr val="424242"/>
              </a:buClr>
              <a:buFont typeface="Wingdings" panose="05000000000000000000" pitchFamily="2" charset="2"/>
              <a:buChar char="§"/>
            </a:pPr>
            <a:r>
              <a:rPr lang="en-US" sz="2400" dirty="0">
                <a:solidFill>
                  <a:srgbClr val="424242"/>
                </a:solidFill>
              </a:rPr>
              <a:t>General Characteristics of greedy algorithms</a:t>
            </a:r>
          </a:p>
          <a:p>
            <a:pPr marL="800100" lvl="1" indent="-342900">
              <a:spcBef>
                <a:spcPts val="1200"/>
              </a:spcBef>
              <a:buClr>
                <a:srgbClr val="424242"/>
              </a:buClr>
              <a:buFont typeface="Wingdings" panose="05000000000000000000" pitchFamily="2" charset="2"/>
              <a:buChar char="§"/>
            </a:pPr>
            <a:r>
              <a:rPr lang="en-US" sz="2400" dirty="0">
                <a:solidFill>
                  <a:srgbClr val="424242"/>
                </a:solidFill>
              </a:rPr>
              <a:t>Elements of Greedy Strategy</a:t>
            </a:r>
          </a:p>
          <a:p>
            <a:pPr marL="800100" lvl="1" indent="-342900">
              <a:spcBef>
                <a:spcPts val="1200"/>
              </a:spcBef>
              <a:buClr>
                <a:srgbClr val="424242"/>
              </a:buClr>
              <a:buFont typeface="Wingdings" panose="05000000000000000000" pitchFamily="2" charset="2"/>
              <a:buChar char="§"/>
            </a:pPr>
            <a:r>
              <a:rPr lang="en-US" sz="2400" dirty="0">
                <a:solidFill>
                  <a:srgbClr val="424242"/>
                </a:solidFill>
              </a:rPr>
              <a:t>The Fractional Knapsack Problem</a:t>
            </a:r>
          </a:p>
          <a:p>
            <a:pPr marL="800100" lvl="1" indent="-342900">
              <a:spcBef>
                <a:spcPts val="1200"/>
              </a:spcBef>
              <a:buClr>
                <a:srgbClr val="424242"/>
              </a:buClr>
              <a:buFont typeface="Wingdings" panose="05000000000000000000" pitchFamily="2" charset="2"/>
              <a:buChar char="§"/>
            </a:pPr>
            <a:r>
              <a:rPr lang="en-US" sz="2400" dirty="0">
                <a:solidFill>
                  <a:srgbClr val="424242"/>
                </a:solidFill>
              </a:rPr>
              <a:t>Activity selection problem</a:t>
            </a:r>
          </a:p>
          <a:p>
            <a:pPr marL="800100" lvl="1" indent="-342900">
              <a:spcBef>
                <a:spcPts val="1200"/>
              </a:spcBef>
              <a:buClr>
                <a:srgbClr val="424242"/>
              </a:buClr>
              <a:buFont typeface="Wingdings" panose="05000000000000000000" pitchFamily="2" charset="2"/>
              <a:buChar char="§"/>
            </a:pPr>
            <a:r>
              <a:rPr lang="en-US" sz="2400" dirty="0">
                <a:solidFill>
                  <a:srgbClr val="424242"/>
                </a:solidFill>
              </a:rPr>
              <a:t>Job Scheduling Problem</a:t>
            </a:r>
          </a:p>
        </p:txBody>
      </p:sp>
    </p:spTree>
    <p:extLst>
      <p:ext uri="{BB962C8B-B14F-4D97-AF65-F5344CB8AC3E}">
        <p14:creationId xmlns:p14="http://schemas.microsoft.com/office/powerpoint/2010/main" val="272453310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22" presetClass="entr" presetSubtype="1" dur="5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par>
                          <p:cTn id="8" fill="hold" nodeType="afterGroup">
                            <p:stCondLst>
                              <p:cond delay="500"/>
                            </p:stCondLst>
                            <p:childTnLst>
                              <p:par>
                                <p:cTn id="9" presetID="53" presetClass="entr" presetSubtype="16" dur="50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p:cTn id="11" dur="500" fill="hold"/>
                                        <p:tgtEl>
                                          <p:spTgt spid="6"/>
                                        </p:tgtEl>
                                        <p:attrNameLst>
                                          <p:attrName>ppt_w</p:attrName>
                                        </p:attrNameLst>
                                      </p:cBhvr>
                                      <p:tavLst>
                                        <p:tav tm="0">
                                          <p:val>
                                            <p:fltVal val="0"/>
                                          </p:val>
                                        </p:tav>
                                        <p:tav tm="100000">
                                          <p:val>
                                            <p:strVal val="#ppt_w"/>
                                          </p:val>
                                        </p:tav>
                                      </p:tavLst>
                                    </p:anim>
                                    <p:anim calcmode="lin" valueType="num">
                                      <p:cBhvr>
                                        <p:cTn id="12" dur="500" fill="hold"/>
                                        <p:tgtEl>
                                          <p:spTgt spid="6"/>
                                        </p:tgtEl>
                                        <p:attrNameLst>
                                          <p:attrName>ppt_h</p:attrName>
                                        </p:attrNameLst>
                                      </p:cBhvr>
                                      <p:tavLst>
                                        <p:tav tm="0">
                                          <p:val>
                                            <p:fltVal val="0"/>
                                          </p:val>
                                        </p:tav>
                                        <p:tav tm="100000">
                                          <p:val>
                                            <p:strVal val="#ppt_h"/>
                                          </p:val>
                                        </p:tav>
                                      </p:tavLst>
                                    </p:anim>
                                    <p:animEffect transition="in" filter="fade">
                                      <p:cBhvr>
                                        <p:cTn id="13" dur="500"/>
                                        <p:tgtEl>
                                          <p:spTgt spid="6"/>
                                        </p:tgtEl>
                                      </p:cBhvr>
                                    </p:animEffect>
                                  </p:childTnLst>
                                </p:cTn>
                              </p:par>
                              <p:par>
                                <p:cTn id="14" presetID="10" presetClass="entr" presetSubtype="0" dur="500"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par>
                          <p:cTn id="17" fill="hold" nodeType="afterGroup">
                            <p:stCondLst>
                              <p:cond delay="1000"/>
                            </p:stCondLst>
                            <p:childTnLst>
                              <p:par>
                                <p:cTn id="18" presetID="1" presetClass="entr" presetSubtype="0" dur="1" fill="hold" grpId="0" nodeType="afterEffect">
                                  <p:stCondLst>
                                    <p:cond delay="0"/>
                                  </p:stCondLst>
                                  <p:childTnLst>
                                    <p:set>
                                      <p:cBhvr>
                                        <p:cTn id="19" dur="1" fill="hold">
                                          <p:stCondLst>
                                            <p:cond delay="0"/>
                                          </p:stCondLst>
                                        </p:cTn>
                                        <p:tgtEl>
                                          <p:spTgt spid="7"/>
                                        </p:tgtEl>
                                        <p:attrNameLst>
                                          <p:attrName>style.visibility</p:attrName>
                                        </p:attrNameLst>
                                      </p:cBhvr>
                                      <p:to>
                                        <p:strVal val="visible"/>
                                      </p:to>
                                    </p:set>
                                  </p:childTnLst>
                                </p:cTn>
                              </p:par>
                            </p:childTnLst>
                          </p:cTn>
                        </p:par>
                        <p:par>
                          <p:cTn id="20" fill="hold" nodeType="afterGroup">
                            <p:stCondLst>
                              <p:cond delay="1001"/>
                            </p:stCondLst>
                            <p:childTnLst>
                              <p:par>
                                <p:cTn id="21" presetID="22" presetClass="entr" presetSubtype="1" dur="500" fill="hold"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wipe(up)">
                                      <p:cBhvr>
                                        <p:cTn id="23" dur="500"/>
                                        <p:tgtEl>
                                          <p:spTgt spid="8"/>
                                        </p:tgtEl>
                                      </p:cBhvr>
                                    </p:animEffect>
                                  </p:childTnLst>
                                </p:cTn>
                              </p:par>
                            </p:childTnLst>
                          </p:cTn>
                        </p:par>
                        <p:par>
                          <p:cTn id="24" fill="hold" nodeType="afterGroup">
                            <p:stCondLst>
                              <p:cond delay="1501"/>
                            </p:stCondLst>
                            <p:childTnLst>
                              <p:par>
                                <p:cTn id="25" presetID="10" presetClass="entr" presetSubtype="0" dur="500" fill="hold" nodeType="afterEffect">
                                  <p:stCondLst>
                                    <p:cond delay="0"/>
                                  </p:stCondLst>
                                  <p:childTnLst>
                                    <p:set>
                                      <p:cBhvr>
                                        <p:cTn id="26" dur="1" fill="hold">
                                          <p:stCondLst>
                                            <p:cond delay="0"/>
                                          </p:stCondLst>
                                        </p:cTn>
                                        <p:tgtEl>
                                          <p:spTgt spid="9">
                                            <p:txEl>
                                              <p:pRg st="1" end="1"/>
                                            </p:txEl>
                                          </p:spTgt>
                                        </p:tgtEl>
                                        <p:attrNameLst>
                                          <p:attrName>style.visibility</p:attrName>
                                        </p:attrNameLst>
                                      </p:cBhvr>
                                      <p:to>
                                        <p:strVal val="visible"/>
                                      </p:to>
                                    </p:set>
                                    <p:animEffect transition="in" filter="fade">
                                      <p:cBhvr>
                                        <p:cTn id="27" dur="500"/>
                                        <p:tgtEl>
                                          <p:spTgt spid="9">
                                            <p:txEl>
                                              <p:pRg st="1" end="1"/>
                                            </p:txEl>
                                          </p:spTgt>
                                        </p:tgtEl>
                                      </p:cBhvr>
                                    </p:animEffect>
                                  </p:childTnLst>
                                </p:cTn>
                              </p:par>
                            </p:childTnLst>
                          </p:cTn>
                        </p:par>
                        <p:par>
                          <p:cTn id="28" fill="hold" nodeType="afterGroup">
                            <p:stCondLst>
                              <p:cond delay="2001"/>
                            </p:stCondLst>
                            <p:childTnLst>
                              <p:par>
                                <p:cTn id="29" presetID="10" presetClass="entr" presetSubtype="0" dur="500" fill="hold" nodeType="afterEffect">
                                  <p:stCondLst>
                                    <p:cond delay="0"/>
                                  </p:stCondLst>
                                  <p:childTnLst>
                                    <p:set>
                                      <p:cBhvr>
                                        <p:cTn id="30" dur="1" fill="hold">
                                          <p:stCondLst>
                                            <p:cond delay="0"/>
                                          </p:stCondLst>
                                        </p:cTn>
                                        <p:tgtEl>
                                          <p:spTgt spid="9">
                                            <p:txEl>
                                              <p:pRg st="2" end="2"/>
                                            </p:txEl>
                                          </p:spTgt>
                                        </p:tgtEl>
                                        <p:attrNameLst>
                                          <p:attrName>style.visibility</p:attrName>
                                        </p:attrNameLst>
                                      </p:cBhvr>
                                      <p:to>
                                        <p:strVal val="visible"/>
                                      </p:to>
                                    </p:set>
                                    <p:animEffect transition="in" filter="fade">
                                      <p:cBhvr>
                                        <p:cTn id="31" dur="500"/>
                                        <p:tgtEl>
                                          <p:spTgt spid="9">
                                            <p:txEl>
                                              <p:pRg st="2" end="2"/>
                                            </p:txEl>
                                          </p:spTgt>
                                        </p:tgtEl>
                                      </p:cBhvr>
                                    </p:animEffect>
                                  </p:childTnLst>
                                </p:cTn>
                              </p:par>
                            </p:childTnLst>
                          </p:cTn>
                        </p:par>
                        <p:par>
                          <p:cTn id="32" fill="hold" nodeType="afterGroup">
                            <p:stCondLst>
                              <p:cond delay="2501"/>
                            </p:stCondLst>
                            <p:childTnLst>
                              <p:par>
                                <p:cTn id="33" presetID="10" presetClass="entr" presetSubtype="0" dur="500" fill="hold" nodeType="afterEffect">
                                  <p:stCondLst>
                                    <p:cond delay="0"/>
                                  </p:stCondLst>
                                  <p:childTnLst>
                                    <p:set>
                                      <p:cBhvr>
                                        <p:cTn id="34" dur="1" fill="hold">
                                          <p:stCondLst>
                                            <p:cond delay="0"/>
                                          </p:stCondLst>
                                        </p:cTn>
                                        <p:tgtEl>
                                          <p:spTgt spid="9">
                                            <p:txEl>
                                              <p:pRg st="3" end="3"/>
                                            </p:txEl>
                                          </p:spTgt>
                                        </p:tgtEl>
                                        <p:attrNameLst>
                                          <p:attrName>style.visibility</p:attrName>
                                        </p:attrNameLst>
                                      </p:cBhvr>
                                      <p:to>
                                        <p:strVal val="visible"/>
                                      </p:to>
                                    </p:set>
                                    <p:animEffect transition="in" filter="fade">
                                      <p:cBhvr>
                                        <p:cTn id="35" dur="500"/>
                                        <p:tgtEl>
                                          <p:spTgt spid="9">
                                            <p:txEl>
                                              <p:pRg st="3" end="3"/>
                                            </p:txEl>
                                          </p:spTgt>
                                        </p:tgtEl>
                                      </p:cBhvr>
                                    </p:animEffect>
                                  </p:childTnLst>
                                </p:cTn>
                              </p:par>
                            </p:childTnLst>
                          </p:cTn>
                        </p:par>
                        <p:par>
                          <p:cTn id="36" fill="hold">
                            <p:stCondLst>
                              <p:cond delay="3001"/>
                            </p:stCondLst>
                            <p:childTnLst>
                              <p:par>
                                <p:cTn id="37" presetID="10" presetClass="entr" presetSubtype="0" fill="hold" nodeType="afterEffect">
                                  <p:stCondLst>
                                    <p:cond delay="0"/>
                                  </p:stCondLst>
                                  <p:childTnLst>
                                    <p:set>
                                      <p:cBhvr>
                                        <p:cTn id="38" dur="1" fill="hold">
                                          <p:stCondLst>
                                            <p:cond delay="0"/>
                                          </p:stCondLst>
                                        </p:cTn>
                                        <p:tgtEl>
                                          <p:spTgt spid="9">
                                            <p:txEl>
                                              <p:pRg st="4" end="4"/>
                                            </p:txEl>
                                          </p:spTgt>
                                        </p:tgtEl>
                                        <p:attrNameLst>
                                          <p:attrName>style.visibility</p:attrName>
                                        </p:attrNameLst>
                                      </p:cBhvr>
                                      <p:to>
                                        <p:strVal val="visible"/>
                                      </p:to>
                                    </p:set>
                                    <p:animEffect transition="in" filter="fade">
                                      <p:cBhvr>
                                        <p:cTn id="39" dur="500"/>
                                        <p:tgtEl>
                                          <p:spTgt spid="9">
                                            <p:txEl>
                                              <p:pRg st="4" end="4"/>
                                            </p:txEl>
                                          </p:spTgt>
                                        </p:tgtEl>
                                      </p:cBhvr>
                                    </p:animEffect>
                                  </p:childTnLst>
                                </p:cTn>
                              </p:par>
                            </p:childTnLst>
                          </p:cTn>
                        </p:par>
                        <p:par>
                          <p:cTn id="40" fill="hold" nodeType="afterGroup">
                            <p:stCondLst>
                              <p:cond delay="3501"/>
                            </p:stCondLst>
                            <p:childTnLst>
                              <p:par>
                                <p:cTn id="41" presetID="10" presetClass="entr" presetSubtype="0" dur="500" fill="hold" nodeType="afterEffect">
                                  <p:stCondLst>
                                    <p:cond delay="0"/>
                                  </p:stCondLst>
                                  <p:childTnLst>
                                    <p:set>
                                      <p:cBhvr>
                                        <p:cTn id="42" dur="1" fill="hold">
                                          <p:stCondLst>
                                            <p:cond delay="0"/>
                                          </p:stCondLst>
                                        </p:cTn>
                                        <p:tgtEl>
                                          <p:spTgt spid="9">
                                            <p:txEl>
                                              <p:pRg st="5" end="5"/>
                                            </p:txEl>
                                          </p:spTgt>
                                        </p:tgtEl>
                                        <p:attrNameLst>
                                          <p:attrName>style.visibility</p:attrName>
                                        </p:attrNameLst>
                                      </p:cBhvr>
                                      <p:to>
                                        <p:strVal val="visible"/>
                                      </p:to>
                                    </p:set>
                                    <p:animEffect transition="in" filter="fade">
                                      <p:cBhvr>
                                        <p:cTn id="43" dur="500"/>
                                        <p:tgtEl>
                                          <p:spTgt spid="9">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9"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1709738"/>
            <a:ext cx="10515600" cy="2852737"/>
          </a:xfrm>
        </p:spPr>
        <p:txBody>
          <a:bodyPr/>
          <a:lstStyle/>
          <a:p>
            <a:pPr algn="ctr"/>
            <a:r>
              <a:rPr lang="en-US" dirty="0"/>
              <a:t>Job Scheduling with Deadlines</a:t>
            </a:r>
          </a:p>
        </p:txBody>
      </p:sp>
    </p:spTree>
    <p:extLst>
      <p:ext uri="{BB962C8B-B14F-4D97-AF65-F5344CB8AC3E}">
        <p14:creationId xmlns:p14="http://schemas.microsoft.com/office/powerpoint/2010/main" val="39676141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0"/>
            <a:ext cx="12192000" cy="711200"/>
          </a:xfrm>
        </p:spPr>
        <p:txBody>
          <a:bodyPr>
            <a:normAutofit fontScale="90000"/>
          </a:bodyPr>
          <a:lstStyle/>
          <a:p>
            <a:r>
              <a:rPr lang="en-US"/>
              <a:t>Introduction </a:t>
            </a:r>
          </a:p>
        </p:txBody>
      </p:sp>
      <mc:AlternateContent xmlns:mc="http://schemas.openxmlformats.org/markup-compatibility/2006" xmlns:a14="http://schemas.microsoft.com/office/drawing/2010/main">
        <mc:Choice Requires="a14">
          <p:sp>
            <p:nvSpPr>
              <p:cNvPr id="3" name="Content Placeholder 2"/>
              <p:cNvSpPr>
                <a:spLocks noGrp="1"/>
              </p:cNvSpPr>
              <p:nvPr>
                <p:ph idx="4294967295"/>
              </p:nvPr>
            </p:nvSpPr>
            <p:spPr>
              <a:xfrm>
                <a:off x="0" y="863600"/>
                <a:ext cx="11928475" cy="5591175"/>
              </a:xfrm>
            </p:spPr>
            <p:txBody>
              <a:bodyPr>
                <a:normAutofit fontScale="92500" lnSpcReduction="10000"/>
              </a:bodyPr>
              <a:lstStyle/>
              <a:p>
                <a:r>
                  <a:rPr lang="en-US"/>
                  <a:t>We have set of</a:t>
                </a:r>
                <a:r>
                  <a:rPr lang="en-US" b="1"/>
                  <a:t> </a:t>
                </a:r>
                <a14:m>
                  <m:oMath xmlns:m="http://schemas.openxmlformats.org/officeDocument/2006/math">
                    <m:r>
                      <a:rPr lang="en-US" b="1" i="1" smtClean="0">
                        <a:solidFill>
                          <a:srgbClr val="AD1457"/>
                        </a:solidFill>
                        <a:latin typeface="Cambria Math" panose="02040503050406030204" pitchFamily="18" charset="0"/>
                      </a:rPr>
                      <m:t>𝒏</m:t>
                    </m:r>
                  </m:oMath>
                </a14:m>
                <a:r>
                  <a:rPr lang="en-US" b="1"/>
                  <a:t> </a:t>
                </a:r>
                <a:r>
                  <a:rPr lang="en-US"/>
                  <a:t>jobs to execute, each of which </a:t>
                </a:r>
                <a:r>
                  <a:rPr lang="en-US" b="1"/>
                  <a:t>takes unit time</a:t>
                </a:r>
                <a:r>
                  <a:rPr lang="en-US"/>
                  <a:t>.</a:t>
                </a:r>
              </a:p>
              <a:p>
                <a:r>
                  <a:rPr lang="en-US"/>
                  <a:t>At any point of time we can </a:t>
                </a:r>
                <a:r>
                  <a:rPr lang="en-US" b="1"/>
                  <a:t>execute only one job.</a:t>
                </a:r>
              </a:p>
              <a:p>
                <a:r>
                  <a:rPr lang="en-US"/>
                  <a:t>Job</a:t>
                </a:r>
                <a14:m>
                  <m:oMath xmlns:m="http://schemas.openxmlformats.org/officeDocument/2006/math">
                    <m:r>
                      <a:rPr lang="en-US" i="1">
                        <a:latin typeface="Cambria Math" panose="02040503050406030204" pitchFamily="18" charset="0"/>
                      </a:rPr>
                      <m:t> </m:t>
                    </m:r>
                    <m:r>
                      <a:rPr lang="en-US" b="1" i="1" smtClean="0">
                        <a:solidFill>
                          <a:srgbClr val="AD1457"/>
                        </a:solidFill>
                        <a:latin typeface="Cambria Math" panose="02040503050406030204" pitchFamily="18" charset="0"/>
                      </a:rPr>
                      <m:t>𝒊</m:t>
                    </m:r>
                    <m:r>
                      <a:rPr lang="en-US" i="1">
                        <a:solidFill>
                          <a:srgbClr val="AD1457"/>
                        </a:solidFill>
                        <a:latin typeface="Cambria Math" panose="02040503050406030204" pitchFamily="18" charset="0"/>
                      </a:rPr>
                      <m:t> </m:t>
                    </m:r>
                  </m:oMath>
                </a14:m>
                <a:r>
                  <a:rPr lang="en-US"/>
                  <a:t>earns profit </a:t>
                </a:r>
                <a14:m>
                  <m:oMath xmlns:m="http://schemas.openxmlformats.org/officeDocument/2006/math">
                    <m:sSub>
                      <m:sSubPr>
                        <m:ctrlPr>
                          <a:rPr lang="en-US" b="1" i="1" smtClean="0">
                            <a:solidFill>
                              <a:srgbClr val="AD1457"/>
                            </a:solidFill>
                            <a:latin typeface="Cambria Math" panose="02040503050406030204" pitchFamily="18" charset="0"/>
                          </a:rPr>
                        </m:ctrlPr>
                      </m:sSubPr>
                      <m:e>
                        <m:r>
                          <a:rPr lang="en-US" b="1" i="1">
                            <a:solidFill>
                              <a:srgbClr val="AD1457"/>
                            </a:solidFill>
                            <a:latin typeface="Cambria Math" panose="02040503050406030204" pitchFamily="18" charset="0"/>
                          </a:rPr>
                          <m:t>𝒈</m:t>
                        </m:r>
                      </m:e>
                      <m:sub>
                        <m:r>
                          <a:rPr lang="en-US" b="1" i="1">
                            <a:solidFill>
                              <a:srgbClr val="AD1457"/>
                            </a:solidFill>
                            <a:latin typeface="Cambria Math" panose="02040503050406030204" pitchFamily="18" charset="0"/>
                          </a:rPr>
                          <m:t>𝒊</m:t>
                        </m:r>
                      </m:sub>
                    </m:sSub>
                    <m:r>
                      <a:rPr lang="en-US" b="1" i="1">
                        <a:solidFill>
                          <a:srgbClr val="AD1457"/>
                        </a:solidFill>
                        <a:latin typeface="Cambria Math" panose="02040503050406030204" pitchFamily="18" charset="0"/>
                      </a:rPr>
                      <m:t>&gt; </m:t>
                    </m:r>
                    <m:r>
                      <a:rPr lang="en-US" b="1" i="1">
                        <a:solidFill>
                          <a:srgbClr val="AD1457"/>
                        </a:solidFill>
                        <a:latin typeface="Cambria Math" panose="02040503050406030204" pitchFamily="18" charset="0"/>
                      </a:rPr>
                      <m:t>𝟎</m:t>
                    </m:r>
                    <m:r>
                      <a:rPr lang="en-US" b="1" i="1">
                        <a:solidFill>
                          <a:srgbClr val="AD1457"/>
                        </a:solidFill>
                        <a:latin typeface="Cambria Math" panose="02040503050406030204" pitchFamily="18" charset="0"/>
                      </a:rPr>
                      <m:t> </m:t>
                    </m:r>
                  </m:oMath>
                </a14:m>
                <a:r>
                  <a:rPr lang="en-US"/>
                  <a:t>if and only if it is executed </a:t>
                </a:r>
                <a:r>
                  <a:rPr lang="en-US" b="1"/>
                  <a:t>no later than </a:t>
                </a:r>
                <a:r>
                  <a:rPr lang="en-US"/>
                  <a:t>its deadline </a:t>
                </a:r>
                <a14:m>
                  <m:oMath xmlns:m="http://schemas.openxmlformats.org/officeDocument/2006/math">
                    <m:sSub>
                      <m:sSubPr>
                        <m:ctrlPr>
                          <a:rPr lang="en-US" b="1" i="1" smtClean="0">
                            <a:solidFill>
                              <a:srgbClr val="AD1457"/>
                            </a:solidFill>
                            <a:latin typeface="Cambria Math" panose="02040503050406030204" pitchFamily="18" charset="0"/>
                          </a:rPr>
                        </m:ctrlPr>
                      </m:sSubPr>
                      <m:e>
                        <m:r>
                          <a:rPr lang="en-US" b="1" i="1">
                            <a:solidFill>
                              <a:srgbClr val="AD1457"/>
                            </a:solidFill>
                            <a:latin typeface="Cambria Math" panose="02040503050406030204" pitchFamily="18" charset="0"/>
                          </a:rPr>
                          <m:t>𝒅</m:t>
                        </m:r>
                      </m:e>
                      <m:sub>
                        <m:r>
                          <a:rPr lang="en-US" b="1" i="1">
                            <a:solidFill>
                              <a:srgbClr val="AD1457"/>
                            </a:solidFill>
                            <a:latin typeface="Cambria Math" panose="02040503050406030204" pitchFamily="18" charset="0"/>
                          </a:rPr>
                          <m:t>𝒊</m:t>
                        </m:r>
                      </m:sub>
                    </m:sSub>
                    <m:r>
                      <a:rPr lang="en-US" i="1">
                        <a:solidFill>
                          <a:srgbClr val="AD1457"/>
                        </a:solidFill>
                        <a:latin typeface="Cambria Math" panose="02040503050406030204" pitchFamily="18" charset="0"/>
                      </a:rPr>
                      <m:t>.</m:t>
                    </m:r>
                  </m:oMath>
                </a14:m>
                <a:endParaRPr lang="en-US"/>
              </a:p>
              <a:p>
                <a:r>
                  <a:rPr lang="en-US"/>
                  <a:t>We have to find an optimal sequence of jobs such that our total </a:t>
                </a:r>
                <a:r>
                  <a:rPr lang="en-US" b="1"/>
                  <a:t>profit is maximized</a:t>
                </a:r>
                <a:r>
                  <a:rPr lang="en-US"/>
                  <a:t>.</a:t>
                </a:r>
              </a:p>
              <a:p>
                <a:r>
                  <a:rPr lang="en-US">
                    <a:solidFill>
                      <a:srgbClr val="AD1457"/>
                    </a:solidFill>
                  </a:rPr>
                  <a:t>Feasible jobs: A set of job is feasible if there exits </a:t>
                </a:r>
                <a:r>
                  <a:rPr lang="en-US" b="1">
                    <a:solidFill>
                      <a:srgbClr val="AD1457"/>
                    </a:solidFill>
                  </a:rPr>
                  <a:t>at least one sequence </a:t>
                </a:r>
                <a:r>
                  <a:rPr lang="en-US">
                    <a:solidFill>
                      <a:srgbClr val="AD1457"/>
                    </a:solidFill>
                  </a:rPr>
                  <a:t>that allows all the jobs in the set to be executed no later than their respective deadlines.</a:t>
                </a:r>
              </a:p>
              <a:p>
                <a:endParaRPr lang="en-US"/>
              </a:p>
            </p:txBody>
          </p:sp>
        </mc:Choice>
        <mc:Fallback xmlns="">
          <p:sp>
            <p:nvSpPr>
              <p:cNvPr id="3" name="Content Placeholder 2"/>
              <p:cNvSpPr>
                <a:spLocks noGrp="1" noRot="1" noChangeAspect="1" noMove="1" noResize="1" noEditPoints="1" noAdjustHandles="1" noChangeArrowheads="1" noChangeShapeType="1" noTextEdit="1"/>
              </p:cNvSpPr>
              <p:nvPr>
                <p:ph idx="4294967295"/>
              </p:nvPr>
            </p:nvSpPr>
            <p:spPr>
              <a:xfrm>
                <a:off x="0" y="863600"/>
                <a:ext cx="11928475" cy="5591175"/>
              </a:xfrm>
              <a:blipFill>
                <a:blip r:embed="rId2"/>
                <a:stretch>
                  <a:fillRect t="-4580" r="-3066"/>
                </a:stretch>
              </a:blipFill>
            </p:spPr>
            <p:txBody>
              <a:bodyPr/>
              <a:lstStyle/>
              <a:p>
                <a:r>
                  <a:rPr lang="en-IN">
                    <a:noFill/>
                  </a:rPr>
                  <a:t> </a:t>
                </a:r>
              </a:p>
            </p:txBody>
          </p:sp>
        </mc:Fallback>
      </mc:AlternateContent>
    </p:spTree>
    <p:extLst>
      <p:ext uri="{BB962C8B-B14F-4D97-AF65-F5344CB8AC3E}">
        <p14:creationId xmlns:p14="http://schemas.microsoft.com/office/powerpoint/2010/main" val="56799353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0" presetClass="entr" presetSubtype="0" dur="50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10" presetClass="entr" presetSubtype="0" dur="50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10" presetClass="entr" presetSubtype="0" dur="50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nodeType="clickPar">
                      <p:stCondLst>
                        <p:cond delay="indefinite"/>
                      </p:stCondLst>
                      <p:childTnLst>
                        <p:par>
                          <p:cTn id="19" fill="hold">
                            <p:stCondLst>
                              <p:cond delay="0"/>
                            </p:stCondLst>
                            <p:childTnLst>
                              <p:par>
                                <p:cTn id="20" presetID="10" presetClass="entr" presetSubtype="0" dur="50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nodeType="clickPar">
                      <p:stCondLst>
                        <p:cond delay="indefinite"/>
                      </p:stCondLst>
                      <p:childTnLst>
                        <p:par>
                          <p:cTn id="24" fill="hold">
                            <p:stCondLst>
                              <p:cond delay="0"/>
                            </p:stCondLst>
                            <p:childTnLst>
                              <p:par>
                                <p:cTn id="25" presetID="10" presetClass="entr" presetSubtype="0" dur="50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0"/>
            <a:ext cx="12192000" cy="711200"/>
          </a:xfrm>
        </p:spPr>
        <p:txBody>
          <a:bodyPr/>
          <a:lstStyle/>
          <a:p>
            <a:r>
              <a:rPr lang="en-US" sz="3600"/>
              <a:t>Job Scheduling with Deadlines - Example</a:t>
            </a:r>
            <a:endParaRPr lang="en-US"/>
          </a:p>
        </p:txBody>
      </p:sp>
      <mc:AlternateContent xmlns:mc="http://schemas.openxmlformats.org/markup-compatibility/2006" xmlns:a14="http://schemas.microsoft.com/office/drawing/2010/main">
        <mc:Choice Requires="a14">
          <p:sp>
            <p:nvSpPr>
              <p:cNvPr id="3" name="Content Placeholder 2"/>
              <p:cNvSpPr>
                <a:spLocks noGrp="1"/>
              </p:cNvSpPr>
              <p:nvPr>
                <p:ph idx="4294967295"/>
              </p:nvPr>
            </p:nvSpPr>
            <p:spPr>
              <a:xfrm>
                <a:off x="0" y="863600"/>
                <a:ext cx="11928475" cy="5591175"/>
              </a:xfrm>
            </p:spPr>
            <p:txBody>
              <a:bodyPr>
                <a:normAutofit/>
              </a:bodyPr>
              <a:lstStyle/>
              <a:p>
                <a:r>
                  <a:rPr lang="en-US" sz="2000" dirty="0"/>
                  <a:t>Using greedy algorithm find an optimal schedule for following jobs with </a:t>
                </a:r>
                <a14:m>
                  <m:oMath xmlns:m="http://schemas.openxmlformats.org/officeDocument/2006/math">
                    <m:r>
                      <a:rPr lang="en-US" sz="2000" b="1" i="1">
                        <a:latin typeface="Cambria Math" panose="02040503050406030204" pitchFamily="18" charset="0"/>
                      </a:rPr>
                      <m:t>𝒏</m:t>
                    </m:r>
                    <m:r>
                      <a:rPr lang="en-US" sz="2000" b="1" i="1">
                        <a:latin typeface="Cambria Math" panose="02040503050406030204" pitchFamily="18" charset="0"/>
                      </a:rPr>
                      <m:t>=</m:t>
                    </m:r>
                    <m:r>
                      <a:rPr lang="en-US" sz="2000" b="1" i="1">
                        <a:latin typeface="Cambria Math" panose="02040503050406030204" pitchFamily="18" charset="0"/>
                      </a:rPr>
                      <m:t>𝟔</m:t>
                    </m:r>
                  </m:oMath>
                </a14:m>
                <a:r>
                  <a:rPr lang="en-US" sz="2000" dirty="0"/>
                  <a:t>. </a:t>
                </a:r>
              </a:p>
              <a:p>
                <a:r>
                  <a:rPr lang="en-US" sz="2000" dirty="0">
                    <a:solidFill>
                      <a:srgbClr val="C00000"/>
                    </a:solidFill>
                  </a:rPr>
                  <a:t>Profits: </a:t>
                </a:r>
                <a14:m>
                  <m:oMath xmlns:m="http://schemas.openxmlformats.org/officeDocument/2006/math">
                    <m:r>
                      <a:rPr lang="en-US" sz="2000" i="1">
                        <a:solidFill>
                          <a:srgbClr val="C00000"/>
                        </a:solidFill>
                        <a:latin typeface="Cambria Math" panose="02040503050406030204" pitchFamily="18" charset="0"/>
                      </a:rPr>
                      <m:t>(</m:t>
                    </m:r>
                    <m:sSub>
                      <m:sSubPr>
                        <m:ctrlPr>
                          <a:rPr lang="en-US" sz="2000" i="1">
                            <a:solidFill>
                              <a:srgbClr val="C00000"/>
                            </a:solidFill>
                            <a:latin typeface="Cambria Math" panose="02040503050406030204" pitchFamily="18" charset="0"/>
                          </a:rPr>
                        </m:ctrlPr>
                      </m:sSubPr>
                      <m:e>
                        <m:r>
                          <a:rPr lang="en-US" sz="2000" i="1">
                            <a:solidFill>
                              <a:srgbClr val="C00000"/>
                            </a:solidFill>
                            <a:latin typeface="Cambria Math" panose="02040503050406030204" pitchFamily="18" charset="0"/>
                          </a:rPr>
                          <m:t>𝑃</m:t>
                        </m:r>
                      </m:e>
                      <m:sub>
                        <m:r>
                          <a:rPr lang="en-US" sz="2000" i="1">
                            <a:solidFill>
                              <a:srgbClr val="C00000"/>
                            </a:solidFill>
                            <a:latin typeface="Cambria Math" panose="02040503050406030204" pitchFamily="18" charset="0"/>
                          </a:rPr>
                          <m:t>1</m:t>
                        </m:r>
                      </m:sub>
                    </m:sSub>
                    <m:r>
                      <a:rPr lang="en-US" sz="2000" i="1">
                        <a:solidFill>
                          <a:srgbClr val="C00000"/>
                        </a:solidFill>
                        <a:latin typeface="Cambria Math" panose="02040503050406030204" pitchFamily="18" charset="0"/>
                      </a:rPr>
                      <m:t>,</m:t>
                    </m:r>
                    <m:sSub>
                      <m:sSubPr>
                        <m:ctrlPr>
                          <a:rPr lang="en-US" sz="2000" i="1">
                            <a:solidFill>
                              <a:srgbClr val="C00000"/>
                            </a:solidFill>
                            <a:latin typeface="Cambria Math" panose="02040503050406030204" pitchFamily="18" charset="0"/>
                          </a:rPr>
                        </m:ctrlPr>
                      </m:sSubPr>
                      <m:e>
                        <m:r>
                          <a:rPr lang="en-US" sz="2000" i="1">
                            <a:solidFill>
                              <a:srgbClr val="C00000"/>
                            </a:solidFill>
                            <a:latin typeface="Cambria Math" panose="02040503050406030204" pitchFamily="18" charset="0"/>
                          </a:rPr>
                          <m:t>𝑃</m:t>
                        </m:r>
                      </m:e>
                      <m:sub>
                        <m:r>
                          <a:rPr lang="en-US" sz="2000" i="1">
                            <a:solidFill>
                              <a:srgbClr val="C00000"/>
                            </a:solidFill>
                            <a:latin typeface="Cambria Math" panose="02040503050406030204" pitchFamily="18" charset="0"/>
                          </a:rPr>
                          <m:t>2</m:t>
                        </m:r>
                      </m:sub>
                    </m:sSub>
                    <m:r>
                      <a:rPr lang="en-US" sz="2000" i="1">
                        <a:solidFill>
                          <a:srgbClr val="C00000"/>
                        </a:solidFill>
                        <a:latin typeface="Cambria Math" panose="02040503050406030204" pitchFamily="18" charset="0"/>
                      </a:rPr>
                      <m:t>,</m:t>
                    </m:r>
                    <m:sSub>
                      <m:sSubPr>
                        <m:ctrlPr>
                          <a:rPr lang="en-US" sz="2000" i="1">
                            <a:solidFill>
                              <a:srgbClr val="C00000"/>
                            </a:solidFill>
                            <a:latin typeface="Cambria Math" panose="02040503050406030204" pitchFamily="18" charset="0"/>
                          </a:rPr>
                        </m:ctrlPr>
                      </m:sSubPr>
                      <m:e>
                        <m:r>
                          <a:rPr lang="en-US" sz="2000" i="1">
                            <a:solidFill>
                              <a:srgbClr val="C00000"/>
                            </a:solidFill>
                            <a:latin typeface="Cambria Math" panose="02040503050406030204" pitchFamily="18" charset="0"/>
                          </a:rPr>
                          <m:t>𝑃</m:t>
                        </m:r>
                      </m:e>
                      <m:sub>
                        <m:r>
                          <a:rPr lang="en-US" sz="2000" i="1">
                            <a:solidFill>
                              <a:srgbClr val="C00000"/>
                            </a:solidFill>
                            <a:latin typeface="Cambria Math" panose="02040503050406030204" pitchFamily="18" charset="0"/>
                          </a:rPr>
                          <m:t>3</m:t>
                        </m:r>
                      </m:sub>
                    </m:sSub>
                    <m:r>
                      <a:rPr lang="en-US" sz="2000" i="1">
                        <a:solidFill>
                          <a:srgbClr val="C00000"/>
                        </a:solidFill>
                        <a:latin typeface="Cambria Math" panose="02040503050406030204" pitchFamily="18" charset="0"/>
                      </a:rPr>
                      <m:t>,</m:t>
                    </m:r>
                    <m:sSub>
                      <m:sSubPr>
                        <m:ctrlPr>
                          <a:rPr lang="en-US" sz="2000" i="1">
                            <a:solidFill>
                              <a:srgbClr val="C00000"/>
                            </a:solidFill>
                            <a:latin typeface="Cambria Math" panose="02040503050406030204" pitchFamily="18" charset="0"/>
                          </a:rPr>
                        </m:ctrlPr>
                      </m:sSubPr>
                      <m:e>
                        <m:r>
                          <a:rPr lang="en-US" sz="2000" i="1">
                            <a:solidFill>
                              <a:srgbClr val="C00000"/>
                            </a:solidFill>
                            <a:latin typeface="Cambria Math" panose="02040503050406030204" pitchFamily="18" charset="0"/>
                          </a:rPr>
                          <m:t>𝑃</m:t>
                        </m:r>
                      </m:e>
                      <m:sub>
                        <m:r>
                          <a:rPr lang="en-US" sz="2000" i="1">
                            <a:solidFill>
                              <a:srgbClr val="C00000"/>
                            </a:solidFill>
                            <a:latin typeface="Cambria Math" panose="02040503050406030204" pitchFamily="18" charset="0"/>
                          </a:rPr>
                          <m:t>4</m:t>
                        </m:r>
                      </m:sub>
                    </m:sSub>
                    <m:r>
                      <a:rPr lang="en-US" sz="2000" i="1">
                        <a:solidFill>
                          <a:srgbClr val="C00000"/>
                        </a:solidFill>
                        <a:latin typeface="Cambria Math" panose="02040503050406030204" pitchFamily="18" charset="0"/>
                      </a:rPr>
                      <m:t>,</m:t>
                    </m:r>
                    <m:sSub>
                      <m:sSubPr>
                        <m:ctrlPr>
                          <a:rPr lang="en-US" sz="2000" i="1">
                            <a:solidFill>
                              <a:srgbClr val="C00000"/>
                            </a:solidFill>
                            <a:latin typeface="Cambria Math" panose="02040503050406030204" pitchFamily="18" charset="0"/>
                          </a:rPr>
                        </m:ctrlPr>
                      </m:sSubPr>
                      <m:e>
                        <m:r>
                          <a:rPr lang="en-US" sz="2000" i="1">
                            <a:solidFill>
                              <a:srgbClr val="C00000"/>
                            </a:solidFill>
                            <a:latin typeface="Cambria Math" panose="02040503050406030204" pitchFamily="18" charset="0"/>
                          </a:rPr>
                          <m:t>𝑃</m:t>
                        </m:r>
                      </m:e>
                      <m:sub>
                        <m:r>
                          <a:rPr lang="en-US" sz="2000" i="1">
                            <a:solidFill>
                              <a:srgbClr val="C00000"/>
                            </a:solidFill>
                            <a:latin typeface="Cambria Math" panose="02040503050406030204" pitchFamily="18" charset="0"/>
                          </a:rPr>
                          <m:t>5</m:t>
                        </m:r>
                      </m:sub>
                    </m:sSub>
                    <m:r>
                      <a:rPr lang="en-US" sz="2000" i="1">
                        <a:solidFill>
                          <a:srgbClr val="C00000"/>
                        </a:solidFill>
                        <a:latin typeface="Cambria Math" panose="02040503050406030204" pitchFamily="18" charset="0"/>
                      </a:rPr>
                      <m:t>,</m:t>
                    </m:r>
                    <m:sSub>
                      <m:sSubPr>
                        <m:ctrlPr>
                          <a:rPr lang="en-US" sz="2000" i="1">
                            <a:solidFill>
                              <a:srgbClr val="C00000"/>
                            </a:solidFill>
                            <a:latin typeface="Cambria Math" panose="02040503050406030204" pitchFamily="18" charset="0"/>
                          </a:rPr>
                        </m:ctrlPr>
                      </m:sSubPr>
                      <m:e>
                        <m:r>
                          <a:rPr lang="en-US" sz="2000" i="1">
                            <a:solidFill>
                              <a:srgbClr val="C00000"/>
                            </a:solidFill>
                            <a:latin typeface="Cambria Math" panose="02040503050406030204" pitchFamily="18" charset="0"/>
                          </a:rPr>
                          <m:t>𝑃</m:t>
                        </m:r>
                      </m:e>
                      <m:sub>
                        <m:r>
                          <a:rPr lang="en-US" sz="2000" i="1">
                            <a:solidFill>
                              <a:srgbClr val="C00000"/>
                            </a:solidFill>
                            <a:latin typeface="Cambria Math" panose="02040503050406030204" pitchFamily="18" charset="0"/>
                          </a:rPr>
                          <m:t>6</m:t>
                        </m:r>
                      </m:sub>
                    </m:sSub>
                    <m:r>
                      <a:rPr lang="en-US" sz="2000" i="1">
                        <a:solidFill>
                          <a:srgbClr val="C00000"/>
                        </a:solidFill>
                        <a:latin typeface="Cambria Math" panose="02040503050406030204" pitchFamily="18" charset="0"/>
                      </a:rPr>
                      <m:t>) = (15,20,10,7,5,3)  </m:t>
                    </m:r>
                  </m:oMath>
                </a14:m>
                <a:r>
                  <a:rPr lang="en-US" sz="2000" dirty="0">
                    <a:solidFill>
                      <a:srgbClr val="C00000"/>
                    </a:solidFill>
                  </a:rPr>
                  <a:t>&amp;</a:t>
                </a:r>
              </a:p>
              <a:p>
                <a:r>
                  <a:rPr lang="en-US" sz="2000" dirty="0">
                    <a:solidFill>
                      <a:srgbClr val="C00000"/>
                    </a:solidFill>
                  </a:rPr>
                  <a:t>Deadline: </a:t>
                </a:r>
                <a14:m>
                  <m:oMath xmlns:m="http://schemas.openxmlformats.org/officeDocument/2006/math">
                    <m:r>
                      <a:rPr lang="en-US" sz="2000" i="1">
                        <a:solidFill>
                          <a:srgbClr val="C00000"/>
                        </a:solidFill>
                        <a:latin typeface="Cambria Math" panose="02040503050406030204" pitchFamily="18" charset="0"/>
                      </a:rPr>
                      <m:t>(</m:t>
                    </m:r>
                    <m:sSub>
                      <m:sSubPr>
                        <m:ctrlPr>
                          <a:rPr lang="en-US" sz="2000" i="1">
                            <a:solidFill>
                              <a:srgbClr val="C00000"/>
                            </a:solidFill>
                            <a:latin typeface="Cambria Math" panose="02040503050406030204" pitchFamily="18" charset="0"/>
                          </a:rPr>
                        </m:ctrlPr>
                      </m:sSubPr>
                      <m:e>
                        <m:r>
                          <a:rPr lang="en-US" sz="2000" i="1">
                            <a:solidFill>
                              <a:srgbClr val="C00000"/>
                            </a:solidFill>
                            <a:latin typeface="Cambria Math" panose="02040503050406030204" pitchFamily="18" charset="0"/>
                          </a:rPr>
                          <m:t>𝑑</m:t>
                        </m:r>
                      </m:e>
                      <m:sub>
                        <m:r>
                          <a:rPr lang="en-US" sz="2000" i="1">
                            <a:solidFill>
                              <a:srgbClr val="C00000"/>
                            </a:solidFill>
                            <a:latin typeface="Cambria Math" panose="02040503050406030204" pitchFamily="18" charset="0"/>
                          </a:rPr>
                          <m:t>1</m:t>
                        </m:r>
                      </m:sub>
                    </m:sSub>
                    <m:r>
                      <a:rPr lang="en-US" sz="2000" i="1">
                        <a:solidFill>
                          <a:srgbClr val="C00000"/>
                        </a:solidFill>
                        <a:latin typeface="Cambria Math" panose="02040503050406030204" pitchFamily="18" charset="0"/>
                      </a:rPr>
                      <m:t>,</m:t>
                    </m:r>
                    <m:sSub>
                      <m:sSubPr>
                        <m:ctrlPr>
                          <a:rPr lang="en-US" sz="2000" i="1">
                            <a:solidFill>
                              <a:srgbClr val="C00000"/>
                            </a:solidFill>
                            <a:latin typeface="Cambria Math" panose="02040503050406030204" pitchFamily="18" charset="0"/>
                          </a:rPr>
                        </m:ctrlPr>
                      </m:sSubPr>
                      <m:e>
                        <m:r>
                          <a:rPr lang="en-US" sz="2000" i="1">
                            <a:solidFill>
                              <a:srgbClr val="C00000"/>
                            </a:solidFill>
                            <a:latin typeface="Cambria Math" panose="02040503050406030204" pitchFamily="18" charset="0"/>
                          </a:rPr>
                          <m:t>𝑑</m:t>
                        </m:r>
                      </m:e>
                      <m:sub>
                        <m:r>
                          <a:rPr lang="en-US" sz="2000" i="1">
                            <a:solidFill>
                              <a:srgbClr val="C00000"/>
                            </a:solidFill>
                            <a:latin typeface="Cambria Math" panose="02040503050406030204" pitchFamily="18" charset="0"/>
                          </a:rPr>
                          <m:t>2</m:t>
                        </m:r>
                      </m:sub>
                    </m:sSub>
                    <m:r>
                      <a:rPr lang="en-US" sz="2000" i="1">
                        <a:solidFill>
                          <a:srgbClr val="C00000"/>
                        </a:solidFill>
                        <a:latin typeface="Cambria Math" panose="02040503050406030204" pitchFamily="18" charset="0"/>
                      </a:rPr>
                      <m:t>,</m:t>
                    </m:r>
                    <m:sSub>
                      <m:sSubPr>
                        <m:ctrlPr>
                          <a:rPr lang="en-US" sz="2000" i="1">
                            <a:solidFill>
                              <a:srgbClr val="C00000"/>
                            </a:solidFill>
                            <a:latin typeface="Cambria Math" panose="02040503050406030204" pitchFamily="18" charset="0"/>
                          </a:rPr>
                        </m:ctrlPr>
                      </m:sSubPr>
                      <m:e>
                        <m:r>
                          <a:rPr lang="en-US" sz="2000" i="1">
                            <a:solidFill>
                              <a:srgbClr val="C00000"/>
                            </a:solidFill>
                            <a:latin typeface="Cambria Math" panose="02040503050406030204" pitchFamily="18" charset="0"/>
                          </a:rPr>
                          <m:t>𝑑</m:t>
                        </m:r>
                      </m:e>
                      <m:sub>
                        <m:r>
                          <a:rPr lang="en-US" sz="2000" i="1">
                            <a:solidFill>
                              <a:srgbClr val="C00000"/>
                            </a:solidFill>
                            <a:latin typeface="Cambria Math" panose="02040503050406030204" pitchFamily="18" charset="0"/>
                          </a:rPr>
                          <m:t>3</m:t>
                        </m:r>
                      </m:sub>
                    </m:sSub>
                    <m:r>
                      <a:rPr lang="en-US" sz="2000" i="1">
                        <a:solidFill>
                          <a:srgbClr val="C00000"/>
                        </a:solidFill>
                        <a:latin typeface="Cambria Math" panose="02040503050406030204" pitchFamily="18" charset="0"/>
                      </a:rPr>
                      <m:t>,</m:t>
                    </m:r>
                    <m:sSub>
                      <m:sSubPr>
                        <m:ctrlPr>
                          <a:rPr lang="en-US" sz="2000" i="1">
                            <a:solidFill>
                              <a:srgbClr val="C00000"/>
                            </a:solidFill>
                            <a:latin typeface="Cambria Math" panose="02040503050406030204" pitchFamily="18" charset="0"/>
                          </a:rPr>
                        </m:ctrlPr>
                      </m:sSubPr>
                      <m:e>
                        <m:r>
                          <a:rPr lang="en-US" sz="2000" i="1">
                            <a:solidFill>
                              <a:srgbClr val="C00000"/>
                            </a:solidFill>
                            <a:latin typeface="Cambria Math" panose="02040503050406030204" pitchFamily="18" charset="0"/>
                          </a:rPr>
                          <m:t>𝑑</m:t>
                        </m:r>
                      </m:e>
                      <m:sub>
                        <m:r>
                          <a:rPr lang="en-US" sz="2000" i="1">
                            <a:solidFill>
                              <a:srgbClr val="C00000"/>
                            </a:solidFill>
                            <a:latin typeface="Cambria Math" panose="02040503050406030204" pitchFamily="18" charset="0"/>
                          </a:rPr>
                          <m:t>4</m:t>
                        </m:r>
                      </m:sub>
                    </m:sSub>
                    <m:r>
                      <a:rPr lang="en-US" sz="2000" i="1">
                        <a:solidFill>
                          <a:srgbClr val="C00000"/>
                        </a:solidFill>
                        <a:latin typeface="Cambria Math" panose="02040503050406030204" pitchFamily="18" charset="0"/>
                      </a:rPr>
                      <m:t>,</m:t>
                    </m:r>
                    <m:sSub>
                      <m:sSubPr>
                        <m:ctrlPr>
                          <a:rPr lang="en-US" sz="2000" i="1">
                            <a:solidFill>
                              <a:srgbClr val="C00000"/>
                            </a:solidFill>
                            <a:latin typeface="Cambria Math" panose="02040503050406030204" pitchFamily="18" charset="0"/>
                          </a:rPr>
                        </m:ctrlPr>
                      </m:sSubPr>
                      <m:e>
                        <m:r>
                          <a:rPr lang="en-US" sz="2000" i="1">
                            <a:solidFill>
                              <a:srgbClr val="C00000"/>
                            </a:solidFill>
                            <a:latin typeface="Cambria Math" panose="02040503050406030204" pitchFamily="18" charset="0"/>
                          </a:rPr>
                          <m:t>𝑑</m:t>
                        </m:r>
                      </m:e>
                      <m:sub>
                        <m:r>
                          <a:rPr lang="en-US" sz="2000" i="1">
                            <a:solidFill>
                              <a:srgbClr val="C00000"/>
                            </a:solidFill>
                            <a:latin typeface="Cambria Math" panose="02040503050406030204" pitchFamily="18" charset="0"/>
                          </a:rPr>
                          <m:t>5</m:t>
                        </m:r>
                      </m:sub>
                    </m:sSub>
                    <m:r>
                      <a:rPr lang="en-US" sz="2000" i="1">
                        <a:solidFill>
                          <a:srgbClr val="C00000"/>
                        </a:solidFill>
                        <a:latin typeface="Cambria Math" panose="02040503050406030204" pitchFamily="18" charset="0"/>
                      </a:rPr>
                      <m:t>,</m:t>
                    </m:r>
                    <m:sSub>
                      <m:sSubPr>
                        <m:ctrlPr>
                          <a:rPr lang="en-US" sz="2000" i="1">
                            <a:solidFill>
                              <a:srgbClr val="C00000"/>
                            </a:solidFill>
                            <a:latin typeface="Cambria Math" panose="02040503050406030204" pitchFamily="18" charset="0"/>
                          </a:rPr>
                        </m:ctrlPr>
                      </m:sSubPr>
                      <m:e>
                        <m:r>
                          <a:rPr lang="en-US" sz="2000" i="1">
                            <a:solidFill>
                              <a:srgbClr val="C00000"/>
                            </a:solidFill>
                            <a:latin typeface="Cambria Math" panose="02040503050406030204" pitchFamily="18" charset="0"/>
                          </a:rPr>
                          <m:t>𝑑</m:t>
                        </m:r>
                      </m:e>
                      <m:sub>
                        <m:r>
                          <a:rPr lang="en-US" sz="2000" i="1">
                            <a:solidFill>
                              <a:srgbClr val="C00000"/>
                            </a:solidFill>
                            <a:latin typeface="Cambria Math" panose="02040503050406030204" pitchFamily="18" charset="0"/>
                          </a:rPr>
                          <m:t>6</m:t>
                        </m:r>
                      </m:sub>
                    </m:sSub>
                    <m:r>
                      <a:rPr lang="en-US" sz="2000" i="1">
                        <a:solidFill>
                          <a:srgbClr val="C00000"/>
                        </a:solidFill>
                        <a:latin typeface="Cambria Math" panose="02040503050406030204" pitchFamily="18" charset="0"/>
                      </a:rPr>
                      <m:t>) = (1, 3, 1, 3, 1, 3)</m:t>
                    </m:r>
                  </m:oMath>
                </a14:m>
                <a:endParaRPr lang="en-US" sz="2000" dirty="0">
                  <a:solidFill>
                    <a:srgbClr val="C00000"/>
                  </a:solidFill>
                </a:endParaRPr>
              </a:p>
              <a:p>
                <a:pPr marL="0" indent="0">
                  <a:buNone/>
                </a:pPr>
                <a:r>
                  <a:rPr lang="en-US" sz="2000" dirty="0">
                    <a:solidFill>
                      <a:srgbClr val="0066FF"/>
                    </a:solidFill>
                  </a:rPr>
                  <a:t>Solution:</a:t>
                </a:r>
              </a:p>
              <a:p>
                <a:pPr marL="400050" lvl="1" indent="0">
                  <a:buNone/>
                </a:pPr>
                <a:r>
                  <a:rPr lang="en-US" sz="2000" dirty="0"/>
                  <a:t>		Sort the jobs in </a:t>
                </a:r>
                <a:r>
                  <a:rPr lang="en-US" sz="2000" b="1" dirty="0">
                    <a:solidFill>
                      <a:srgbClr val="AD1457"/>
                    </a:solidFill>
                  </a:rPr>
                  <a:t>decreasing order </a:t>
                </a:r>
                <a:r>
                  <a:rPr lang="en-US" sz="2000" dirty="0"/>
                  <a:t>of their profit.</a:t>
                </a:r>
              </a:p>
              <a:p>
                <a:endParaRPr lang="en-US" sz="2000" dirty="0"/>
              </a:p>
            </p:txBody>
          </p:sp>
        </mc:Choice>
        <mc:Fallback xmlns="">
          <p:sp>
            <p:nvSpPr>
              <p:cNvPr id="3" name="Content Placeholder 2"/>
              <p:cNvSpPr>
                <a:spLocks noGrp="1" noRot="1" noChangeAspect="1" noMove="1" noResize="1" noEditPoints="1" noAdjustHandles="1" noChangeArrowheads="1" noChangeShapeType="1" noTextEdit="1"/>
              </p:cNvSpPr>
              <p:nvPr>
                <p:ph idx="4294967295"/>
              </p:nvPr>
            </p:nvSpPr>
            <p:spPr>
              <a:xfrm>
                <a:off x="0" y="863600"/>
                <a:ext cx="11928475" cy="5591175"/>
              </a:xfrm>
              <a:blipFill>
                <a:blip r:embed="rId2"/>
                <a:stretch>
                  <a:fillRect l="-1277" t="-1854"/>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graphicFrame>
            <p:nvGraphicFramePr>
              <p:cNvPr id="5" name="Table 4"/>
              <p:cNvGraphicFramePr>
                <a:graphicFrameLocks noGrp="1"/>
              </p:cNvGraphicFramePr>
              <p:nvPr>
                <p:extLst>
                  <p:ext uri="{D42A27DB-BD31-4B8C-83A1-F6EECF244321}">
                    <p14:modId xmlns:p14="http://schemas.microsoft.com/office/powerpoint/2010/main" val="105868730"/>
                  </p:ext>
                </p:extLst>
              </p:nvPr>
            </p:nvGraphicFramePr>
            <p:xfrm>
              <a:off x="2006238" y="3455521"/>
              <a:ext cx="6141721" cy="1584706"/>
            </p:xfrm>
            <a:graphic>
              <a:graphicData uri="http://schemas.openxmlformats.org/drawingml/2006/table">
                <a:tbl>
                  <a:tblPr firstRow="1" firstCol="1" bandRow="1">
                    <a:tableStyleId>{21E4AEA4-8DFA-4A89-87EB-49C32662AFE0}</a:tableStyleId>
                  </a:tblPr>
                  <a:tblGrid>
                    <a:gridCol w="1752601">
                      <a:extLst>
                        <a:ext uri="{9D8B030D-6E8A-4147-A177-3AD203B41FA5}">
                          <a16:colId xmlns:a16="http://schemas.microsoft.com/office/drawing/2014/main" val="1922602082"/>
                        </a:ext>
                      </a:extLst>
                    </a:gridCol>
                    <a:gridCol w="731520">
                      <a:extLst>
                        <a:ext uri="{9D8B030D-6E8A-4147-A177-3AD203B41FA5}">
                          <a16:colId xmlns:a16="http://schemas.microsoft.com/office/drawing/2014/main" val="717586990"/>
                        </a:ext>
                      </a:extLst>
                    </a:gridCol>
                    <a:gridCol w="731520">
                      <a:extLst>
                        <a:ext uri="{9D8B030D-6E8A-4147-A177-3AD203B41FA5}">
                          <a16:colId xmlns:a16="http://schemas.microsoft.com/office/drawing/2014/main" val="3968607451"/>
                        </a:ext>
                      </a:extLst>
                    </a:gridCol>
                    <a:gridCol w="731520">
                      <a:extLst>
                        <a:ext uri="{9D8B030D-6E8A-4147-A177-3AD203B41FA5}">
                          <a16:colId xmlns:a16="http://schemas.microsoft.com/office/drawing/2014/main" val="2999164042"/>
                        </a:ext>
                      </a:extLst>
                    </a:gridCol>
                    <a:gridCol w="731520">
                      <a:extLst>
                        <a:ext uri="{9D8B030D-6E8A-4147-A177-3AD203B41FA5}">
                          <a16:colId xmlns:a16="http://schemas.microsoft.com/office/drawing/2014/main" val="2383096932"/>
                        </a:ext>
                      </a:extLst>
                    </a:gridCol>
                    <a:gridCol w="731520">
                      <a:extLst>
                        <a:ext uri="{9D8B030D-6E8A-4147-A177-3AD203B41FA5}">
                          <a16:colId xmlns:a16="http://schemas.microsoft.com/office/drawing/2014/main" val="3734613195"/>
                        </a:ext>
                      </a:extLst>
                    </a:gridCol>
                    <a:gridCol w="731520">
                      <a:extLst>
                        <a:ext uri="{9D8B030D-6E8A-4147-A177-3AD203B41FA5}">
                          <a16:colId xmlns:a16="http://schemas.microsoft.com/office/drawing/2014/main" val="1054917901"/>
                        </a:ext>
                      </a:extLst>
                    </a:gridCol>
                  </a:tblGrid>
                  <a:tr h="426593">
                    <a:tc>
                      <a:txBody>
                        <a:bodyPr/>
                        <a:lstStyle/>
                        <a:p>
                          <a:pPr marL="0" marR="0" algn="just">
                            <a:lnSpc>
                              <a:spcPct val="115000"/>
                            </a:lnSpc>
                            <a:spcBef>
                              <a:spcPct val="0"/>
                            </a:spcBef>
                            <a:spcAft>
                              <a:spcPct val="0"/>
                            </a:spcAft>
                          </a:pPr>
                          <a:r>
                            <a:rPr lang="en-US" sz="2400" b="0">
                              <a:solidFill>
                                <a:srgbClr val="C00000"/>
                              </a:solidFill>
                              <a:effectLst/>
                            </a:rPr>
                            <a:t>Job </a:t>
                          </a:r>
                          <a14:m>
                            <m:oMath xmlns:m="http://schemas.openxmlformats.org/officeDocument/2006/math">
                              <m:r>
                                <a:rPr lang="en-US" sz="2400" b="0" i="1" smtClean="0">
                                  <a:solidFill>
                                    <a:srgbClr val="C00000"/>
                                  </a:solidFill>
                                  <a:effectLst/>
                                  <a:latin typeface="Cambria Math" panose="02040503050406030204" pitchFamily="18" charset="0"/>
                                </a:rPr>
                                <m:t>𝑖</m:t>
                              </m:r>
                            </m:oMath>
                          </a14:m>
                          <a:endParaRPr lang="en-US" sz="2400" b="0">
                            <a:solidFill>
                              <a:srgbClr val="C00000"/>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5000"/>
                          </a:schemeClr>
                        </a:solidFill>
                      </a:tcPr>
                    </a:tc>
                    <a:tc>
                      <a:txBody>
                        <a:bodyPr/>
                        <a:lstStyle/>
                        <a:p>
                          <a:pPr marL="0" marR="0" algn="ctr">
                            <a:lnSpc>
                              <a:spcPct val="115000"/>
                            </a:lnSpc>
                            <a:spcBef>
                              <a:spcPct val="0"/>
                            </a:spcBef>
                            <a:spcAft>
                              <a:spcPct val="0"/>
                            </a:spcAft>
                          </a:pPr>
                          <a14:m>
                            <m:oMathPara xmlns:m="http://schemas.openxmlformats.org/officeDocument/2006/math">
                              <m:oMathParaPr>
                                <m:jc m:val="centerGroup"/>
                              </m:oMathParaPr>
                              <m:oMath xmlns:m="http://schemas.openxmlformats.org/officeDocument/2006/math">
                                <m:r>
                                  <a:rPr lang="en-US" sz="2400" b="1" i="1" smtClean="0">
                                    <a:solidFill>
                                      <a:srgbClr val="C00000"/>
                                    </a:solidFill>
                                    <a:effectLst/>
                                    <a:latin typeface="Cambria Math" panose="02040503050406030204" pitchFamily="18" charset="0"/>
                                  </a:rPr>
                                  <m:t>𝟏</m:t>
                                </m:r>
                              </m:oMath>
                            </m:oMathPara>
                          </a14:m>
                          <a:endParaRPr lang="en-US" sz="2400" b="1">
                            <a:solidFill>
                              <a:srgbClr val="C00000"/>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5000"/>
                          </a:schemeClr>
                        </a:solidFill>
                      </a:tcPr>
                    </a:tc>
                    <a:tc>
                      <a:txBody>
                        <a:bodyPr/>
                        <a:lstStyle/>
                        <a:p>
                          <a:pPr marL="0" marR="0" algn="ctr">
                            <a:lnSpc>
                              <a:spcPct val="115000"/>
                            </a:lnSpc>
                            <a:spcBef>
                              <a:spcPct val="0"/>
                            </a:spcBef>
                            <a:spcAft>
                              <a:spcPct val="0"/>
                            </a:spcAft>
                          </a:pPr>
                          <a14:m>
                            <m:oMathPara xmlns:m="http://schemas.openxmlformats.org/officeDocument/2006/math">
                              <m:oMathParaPr>
                                <m:jc m:val="centerGroup"/>
                              </m:oMathParaPr>
                              <m:oMath xmlns:m="http://schemas.openxmlformats.org/officeDocument/2006/math">
                                <m:r>
                                  <a:rPr lang="en-US" sz="2400" b="1" i="1" smtClean="0">
                                    <a:solidFill>
                                      <a:srgbClr val="C00000"/>
                                    </a:solidFill>
                                    <a:effectLst/>
                                    <a:latin typeface="Cambria Math" panose="02040503050406030204" pitchFamily="18" charset="0"/>
                                  </a:rPr>
                                  <m:t>𝟐</m:t>
                                </m:r>
                              </m:oMath>
                            </m:oMathPara>
                          </a14:m>
                          <a:endParaRPr lang="en-US" sz="2400" b="1">
                            <a:solidFill>
                              <a:srgbClr val="C00000"/>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5000"/>
                          </a:schemeClr>
                        </a:solidFill>
                      </a:tcPr>
                    </a:tc>
                    <a:tc>
                      <a:txBody>
                        <a:bodyPr/>
                        <a:lstStyle/>
                        <a:p>
                          <a:pPr marL="0" marR="0" algn="ctr">
                            <a:lnSpc>
                              <a:spcPct val="115000"/>
                            </a:lnSpc>
                            <a:spcBef>
                              <a:spcPct val="0"/>
                            </a:spcBef>
                            <a:spcAft>
                              <a:spcPct val="0"/>
                            </a:spcAft>
                          </a:pPr>
                          <a14:m>
                            <m:oMathPara xmlns:m="http://schemas.openxmlformats.org/officeDocument/2006/math">
                              <m:oMathParaPr>
                                <m:jc m:val="centerGroup"/>
                              </m:oMathParaPr>
                              <m:oMath xmlns:m="http://schemas.openxmlformats.org/officeDocument/2006/math">
                                <m:r>
                                  <a:rPr lang="en-US" sz="2400" b="1" i="1" smtClean="0">
                                    <a:solidFill>
                                      <a:srgbClr val="C00000"/>
                                    </a:solidFill>
                                    <a:effectLst/>
                                    <a:latin typeface="Cambria Math" panose="02040503050406030204" pitchFamily="18" charset="0"/>
                                  </a:rPr>
                                  <m:t>𝟑</m:t>
                                </m:r>
                              </m:oMath>
                            </m:oMathPara>
                          </a14:m>
                          <a:endParaRPr lang="en-US" sz="2400" b="1">
                            <a:solidFill>
                              <a:srgbClr val="C00000"/>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5000"/>
                          </a:schemeClr>
                        </a:solidFill>
                      </a:tcPr>
                    </a:tc>
                    <a:tc>
                      <a:txBody>
                        <a:bodyPr/>
                        <a:lstStyle/>
                        <a:p>
                          <a:pPr marL="0" marR="0" algn="ctr">
                            <a:lnSpc>
                              <a:spcPct val="115000"/>
                            </a:lnSpc>
                            <a:spcBef>
                              <a:spcPct val="0"/>
                            </a:spcBef>
                            <a:spcAft>
                              <a:spcPct val="0"/>
                            </a:spcAft>
                          </a:pPr>
                          <a14:m>
                            <m:oMathPara xmlns:m="http://schemas.openxmlformats.org/officeDocument/2006/math">
                              <m:oMathParaPr>
                                <m:jc m:val="centerGroup"/>
                              </m:oMathParaPr>
                              <m:oMath xmlns:m="http://schemas.openxmlformats.org/officeDocument/2006/math">
                                <m:r>
                                  <a:rPr lang="en-US" sz="2400" b="1" i="1" smtClean="0">
                                    <a:solidFill>
                                      <a:srgbClr val="C00000"/>
                                    </a:solidFill>
                                    <a:effectLst/>
                                    <a:latin typeface="Cambria Math" panose="02040503050406030204" pitchFamily="18" charset="0"/>
                                  </a:rPr>
                                  <m:t>𝟒</m:t>
                                </m:r>
                              </m:oMath>
                            </m:oMathPara>
                          </a14:m>
                          <a:endParaRPr lang="en-US" sz="2400" b="1">
                            <a:solidFill>
                              <a:srgbClr val="C00000"/>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5000"/>
                          </a:schemeClr>
                        </a:solidFill>
                      </a:tcPr>
                    </a:tc>
                    <a:tc>
                      <a:txBody>
                        <a:bodyPr/>
                        <a:lstStyle/>
                        <a:p>
                          <a:pPr marL="0" marR="0" algn="ctr">
                            <a:lnSpc>
                              <a:spcPct val="115000"/>
                            </a:lnSpc>
                            <a:spcBef>
                              <a:spcPct val="0"/>
                            </a:spcBef>
                            <a:spcAft>
                              <a:spcPct val="0"/>
                            </a:spcAft>
                          </a:pPr>
                          <a14:m>
                            <m:oMathPara xmlns:m="http://schemas.openxmlformats.org/officeDocument/2006/math">
                              <m:oMathParaPr>
                                <m:jc m:val="centerGroup"/>
                              </m:oMathParaPr>
                              <m:oMath xmlns:m="http://schemas.openxmlformats.org/officeDocument/2006/math">
                                <m:r>
                                  <a:rPr lang="en-US" sz="2400" b="1" i="1" smtClean="0">
                                    <a:solidFill>
                                      <a:srgbClr val="C00000"/>
                                    </a:solidFill>
                                    <a:effectLst/>
                                    <a:latin typeface="Cambria Math" panose="02040503050406030204" pitchFamily="18" charset="0"/>
                                  </a:rPr>
                                  <m:t>𝟓</m:t>
                                </m:r>
                              </m:oMath>
                            </m:oMathPara>
                          </a14:m>
                          <a:endParaRPr lang="en-US" sz="2400" b="1">
                            <a:solidFill>
                              <a:srgbClr val="C00000"/>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5000"/>
                          </a:schemeClr>
                        </a:solidFill>
                      </a:tcPr>
                    </a:tc>
                    <a:tc>
                      <a:txBody>
                        <a:bodyPr/>
                        <a:lstStyle/>
                        <a:p>
                          <a:pPr marL="0" marR="0" algn="ctr">
                            <a:lnSpc>
                              <a:spcPct val="115000"/>
                            </a:lnSpc>
                            <a:spcBef>
                              <a:spcPct val="0"/>
                            </a:spcBef>
                            <a:spcAft>
                              <a:spcPct val="0"/>
                            </a:spcAft>
                          </a:pPr>
                          <a14:m>
                            <m:oMathPara xmlns:m="http://schemas.openxmlformats.org/officeDocument/2006/math">
                              <m:oMathParaPr>
                                <m:jc m:val="centerGroup"/>
                              </m:oMathParaPr>
                              <m:oMath xmlns:m="http://schemas.openxmlformats.org/officeDocument/2006/math">
                                <m:r>
                                  <a:rPr lang="en-US" sz="2400" b="1" i="1" smtClean="0">
                                    <a:solidFill>
                                      <a:srgbClr val="C00000"/>
                                    </a:solidFill>
                                    <a:effectLst/>
                                    <a:latin typeface="Cambria Math" panose="02040503050406030204" pitchFamily="18" charset="0"/>
                                  </a:rPr>
                                  <m:t>𝟔</m:t>
                                </m:r>
                              </m:oMath>
                            </m:oMathPara>
                          </a14:m>
                          <a:endParaRPr lang="en-US" sz="2400" b="1">
                            <a:solidFill>
                              <a:srgbClr val="C00000"/>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5000"/>
                          </a:schemeClr>
                        </a:solidFill>
                      </a:tcPr>
                    </a:tc>
                    <a:extLst>
                      <a:ext uri="{0D108BD9-81ED-4DB2-BD59-A6C34878D82A}">
                        <a16:rowId xmlns:a16="http://schemas.microsoft.com/office/drawing/2014/main" val="2221168723"/>
                      </a:ext>
                    </a:extLst>
                  </a:tr>
                  <a:tr h="426593">
                    <a:tc>
                      <a:txBody>
                        <a:bodyPr/>
                        <a:lstStyle/>
                        <a:p>
                          <a:pPr marL="0" marR="0" algn="just">
                            <a:lnSpc>
                              <a:spcPct val="115000"/>
                            </a:lnSpc>
                            <a:spcBef>
                              <a:spcPct val="0"/>
                            </a:spcBef>
                            <a:spcAft>
                              <a:spcPct val="0"/>
                            </a:spcAft>
                          </a:pPr>
                          <a:r>
                            <a:rPr lang="en-US" sz="2400" b="0">
                              <a:solidFill>
                                <a:srgbClr val="C00000"/>
                              </a:solidFill>
                              <a:effectLst/>
                            </a:rPr>
                            <a:t>Profit </a:t>
                          </a:r>
                          <a14:m>
                            <m:oMath xmlns:m="http://schemas.openxmlformats.org/officeDocument/2006/math">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𝑔</m:t>
                                  </m:r>
                                </m:e>
                                <m:sub>
                                  <m:r>
                                    <a:rPr lang="en-US" sz="2400" b="0" i="1" smtClean="0">
                                      <a:solidFill>
                                        <a:srgbClr val="C00000"/>
                                      </a:solidFill>
                                      <a:latin typeface="Cambria Math" panose="02040503050406030204" pitchFamily="18" charset="0"/>
                                    </a:rPr>
                                    <m:t>𝑖</m:t>
                                  </m:r>
                                </m:sub>
                              </m:sSub>
                            </m:oMath>
                          </a14:m>
                          <a:endParaRPr lang="en-US" sz="2400" b="0">
                            <a:solidFill>
                              <a:srgbClr val="C00000"/>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5000"/>
                          </a:schemeClr>
                        </a:solidFill>
                      </a:tcPr>
                    </a:tc>
                    <a:tc>
                      <a:txBody>
                        <a:bodyPr/>
                        <a:lstStyle/>
                        <a:p>
                          <a:pPr marL="0" marR="0" algn="ctr">
                            <a:lnSpc>
                              <a:spcPct val="115000"/>
                            </a:lnSpc>
                            <a:spcBef>
                              <a:spcPct val="0"/>
                            </a:spcBef>
                            <a:spcAft>
                              <a:spcPct val="0"/>
                            </a:spcAft>
                          </a:pPr>
                          <a14:m>
                            <m:oMathPara xmlns:m="http://schemas.openxmlformats.org/officeDocument/2006/math">
                              <m:oMathParaPr>
                                <m:jc m:val="centerGroup"/>
                              </m:oMathParaPr>
                              <m:oMath xmlns:m="http://schemas.openxmlformats.org/officeDocument/2006/math">
                                <m:r>
                                  <a:rPr lang="en-US" sz="2400" b="1" i="1" smtClean="0">
                                    <a:effectLst/>
                                    <a:latin typeface="Cambria Math" panose="02040503050406030204" pitchFamily="18" charset="0"/>
                                  </a:rPr>
                                  <m:t>𝟐𝟎</m:t>
                                </m:r>
                              </m:oMath>
                            </m:oMathPara>
                          </a14:m>
                          <a:endParaRPr lang="en-US" sz="2400" b="1">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ct val="0"/>
                            </a:spcBef>
                            <a:spcAft>
                              <a:spcPct val="0"/>
                            </a:spcAft>
                          </a:pPr>
                          <a14:m>
                            <m:oMathPara xmlns:m="http://schemas.openxmlformats.org/officeDocument/2006/math">
                              <m:oMathParaPr>
                                <m:jc m:val="centerGroup"/>
                              </m:oMathParaPr>
                              <m:oMath xmlns:m="http://schemas.openxmlformats.org/officeDocument/2006/math">
                                <m:r>
                                  <a:rPr lang="en-US" sz="2400" b="1" i="1" smtClean="0">
                                    <a:effectLst/>
                                    <a:latin typeface="Cambria Math" panose="02040503050406030204" pitchFamily="18" charset="0"/>
                                  </a:rPr>
                                  <m:t>𝟏𝟓</m:t>
                                </m:r>
                              </m:oMath>
                            </m:oMathPara>
                          </a14:m>
                          <a:endParaRPr lang="en-US" sz="2400" b="1">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ct val="0"/>
                            </a:spcBef>
                            <a:spcAft>
                              <a:spcPct val="0"/>
                            </a:spcAft>
                          </a:pPr>
                          <a14:m>
                            <m:oMathPara xmlns:m="http://schemas.openxmlformats.org/officeDocument/2006/math">
                              <m:oMathParaPr>
                                <m:jc m:val="centerGroup"/>
                              </m:oMathParaPr>
                              <m:oMath xmlns:m="http://schemas.openxmlformats.org/officeDocument/2006/math">
                                <m:r>
                                  <a:rPr lang="en-US" sz="2400" b="1" i="1" smtClean="0">
                                    <a:effectLst/>
                                    <a:latin typeface="Cambria Math" panose="02040503050406030204" pitchFamily="18" charset="0"/>
                                  </a:rPr>
                                  <m:t>𝟏𝟎</m:t>
                                </m:r>
                              </m:oMath>
                            </m:oMathPara>
                          </a14:m>
                          <a:endParaRPr lang="en-US" sz="2400" b="1">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ct val="0"/>
                            </a:spcBef>
                            <a:spcAft>
                              <a:spcPct val="0"/>
                            </a:spcAft>
                          </a:pPr>
                          <a14:m>
                            <m:oMathPara xmlns:m="http://schemas.openxmlformats.org/officeDocument/2006/math">
                              <m:oMathParaPr>
                                <m:jc m:val="centerGroup"/>
                              </m:oMathParaPr>
                              <m:oMath xmlns:m="http://schemas.openxmlformats.org/officeDocument/2006/math">
                                <m:r>
                                  <a:rPr lang="en-US" sz="2400" b="1" i="1" smtClean="0">
                                    <a:effectLst/>
                                    <a:latin typeface="Cambria Math" panose="02040503050406030204" pitchFamily="18" charset="0"/>
                                  </a:rPr>
                                  <m:t>𝟕</m:t>
                                </m:r>
                              </m:oMath>
                            </m:oMathPara>
                          </a14:m>
                          <a:endParaRPr lang="en-US" sz="2400" b="1">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ct val="0"/>
                            </a:spcBef>
                            <a:spcAft>
                              <a:spcPct val="0"/>
                            </a:spcAft>
                          </a:pPr>
                          <a14:m>
                            <m:oMathPara xmlns:m="http://schemas.openxmlformats.org/officeDocument/2006/math">
                              <m:oMathParaPr>
                                <m:jc m:val="centerGroup"/>
                              </m:oMathParaPr>
                              <m:oMath xmlns:m="http://schemas.openxmlformats.org/officeDocument/2006/math">
                                <m:r>
                                  <a:rPr lang="en-US" sz="2400" b="1" i="1" smtClean="0">
                                    <a:effectLst/>
                                    <a:latin typeface="Cambria Math" panose="02040503050406030204" pitchFamily="18" charset="0"/>
                                  </a:rPr>
                                  <m:t>𝟓</m:t>
                                </m:r>
                              </m:oMath>
                            </m:oMathPara>
                          </a14:m>
                          <a:endParaRPr lang="en-US" sz="2400" b="1">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ct val="0"/>
                            </a:spcBef>
                            <a:spcAft>
                              <a:spcPct val="0"/>
                            </a:spcAft>
                          </a:pPr>
                          <a14:m>
                            <m:oMathPara xmlns:m="http://schemas.openxmlformats.org/officeDocument/2006/math">
                              <m:oMathParaPr>
                                <m:jc m:val="centerGroup"/>
                              </m:oMathParaPr>
                              <m:oMath xmlns:m="http://schemas.openxmlformats.org/officeDocument/2006/math">
                                <m:r>
                                  <a:rPr lang="en-US" sz="2400" b="1" i="1" smtClean="0">
                                    <a:effectLst/>
                                    <a:latin typeface="Cambria Math" panose="02040503050406030204" pitchFamily="18" charset="0"/>
                                  </a:rPr>
                                  <m:t>𝟑</m:t>
                                </m:r>
                              </m:oMath>
                            </m:oMathPara>
                          </a14:m>
                          <a:endParaRPr lang="en-US" sz="2400" b="1">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16479883"/>
                      </a:ext>
                    </a:extLst>
                  </a:tr>
                  <a:tr h="426593">
                    <a:tc>
                      <a:txBody>
                        <a:bodyPr/>
                        <a:lstStyle/>
                        <a:p>
                          <a:r>
                            <a:rPr lang="en-US" sz="2400" b="0">
                              <a:solidFill>
                                <a:srgbClr val="C00000"/>
                              </a:solidFill>
                              <a:effectLst/>
                            </a:rPr>
                            <a:t>Deadline </a:t>
                          </a:r>
                          <a14:m>
                            <m:oMath xmlns:m="http://schemas.openxmlformats.org/officeDocument/2006/math">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𝑑</m:t>
                                  </m:r>
                                </m:e>
                                <m:sub>
                                  <m:r>
                                    <a:rPr lang="en-US" sz="2400" b="0" i="1" smtClean="0">
                                      <a:solidFill>
                                        <a:srgbClr val="C00000"/>
                                      </a:solidFill>
                                      <a:latin typeface="Cambria Math" panose="02040503050406030204" pitchFamily="18" charset="0"/>
                                    </a:rPr>
                                    <m:t>𝑖</m:t>
                                  </m:r>
                                </m:sub>
                              </m:sSub>
                              <m:r>
                                <a:rPr lang="en-US" sz="2400" b="0" i="1" smtClean="0">
                                  <a:solidFill>
                                    <a:srgbClr val="C00000"/>
                                  </a:solidFill>
                                  <a:latin typeface="Cambria Math" panose="02040503050406030204" pitchFamily="18" charset="0"/>
                                </a:rPr>
                                <m:t>.</m:t>
                              </m:r>
                            </m:oMath>
                          </a14:m>
                          <a:endParaRPr lang="en-US" sz="2400" b="0">
                            <a:solidFill>
                              <a:srgbClr val="C00000"/>
                            </a:solidFill>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5000"/>
                          </a:schemeClr>
                        </a:solidFill>
                      </a:tcPr>
                    </a:tc>
                    <a:tc>
                      <a:txBody>
                        <a:bodyPr/>
                        <a:lstStyle/>
                        <a:p>
                          <a:pPr marL="0" marR="0" algn="ctr">
                            <a:lnSpc>
                              <a:spcPct val="115000"/>
                            </a:lnSpc>
                            <a:spcBef>
                              <a:spcPct val="0"/>
                            </a:spcBef>
                            <a:spcAft>
                              <a:spcPct val="0"/>
                            </a:spcAft>
                          </a:pPr>
                          <a14:m>
                            <m:oMathPara xmlns:m="http://schemas.openxmlformats.org/officeDocument/2006/math">
                              <m:oMathParaPr>
                                <m:jc m:val="centerGroup"/>
                              </m:oMathParaPr>
                              <m:oMath xmlns:m="http://schemas.openxmlformats.org/officeDocument/2006/math">
                                <m:r>
                                  <a:rPr lang="en-US" sz="2400" b="1" i="1" smtClean="0">
                                    <a:effectLst/>
                                    <a:latin typeface="Cambria Math" panose="02040503050406030204" pitchFamily="18" charset="0"/>
                                  </a:rPr>
                                  <m:t>𝟑</m:t>
                                </m:r>
                              </m:oMath>
                            </m:oMathPara>
                          </a14:m>
                          <a:endParaRPr lang="en-US" sz="2400" b="1">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ct val="0"/>
                            </a:spcBef>
                            <a:spcAft>
                              <a:spcPct val="0"/>
                            </a:spcAft>
                          </a:pPr>
                          <a14:m>
                            <m:oMathPara xmlns:m="http://schemas.openxmlformats.org/officeDocument/2006/math">
                              <m:oMathParaPr>
                                <m:jc m:val="centerGroup"/>
                              </m:oMathParaPr>
                              <m:oMath xmlns:m="http://schemas.openxmlformats.org/officeDocument/2006/math">
                                <m:r>
                                  <a:rPr lang="en-US" sz="2400" b="1" i="1" smtClean="0">
                                    <a:effectLst/>
                                    <a:latin typeface="Cambria Math" panose="02040503050406030204" pitchFamily="18" charset="0"/>
                                  </a:rPr>
                                  <m:t>𝟏</m:t>
                                </m:r>
                              </m:oMath>
                            </m:oMathPara>
                          </a14:m>
                          <a:endParaRPr lang="en-US" sz="2400" b="1">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ct val="0"/>
                            </a:spcBef>
                            <a:spcAft>
                              <a:spcPct val="0"/>
                            </a:spcAft>
                          </a:pPr>
                          <a14:m>
                            <m:oMathPara xmlns:m="http://schemas.openxmlformats.org/officeDocument/2006/math">
                              <m:oMathParaPr>
                                <m:jc m:val="centerGroup"/>
                              </m:oMathParaPr>
                              <m:oMath xmlns:m="http://schemas.openxmlformats.org/officeDocument/2006/math">
                                <m:r>
                                  <a:rPr lang="en-US" sz="2400" b="1" i="1" smtClean="0">
                                    <a:effectLst/>
                                    <a:latin typeface="Cambria Math" panose="02040503050406030204" pitchFamily="18" charset="0"/>
                                  </a:rPr>
                                  <m:t>𝟏</m:t>
                                </m:r>
                              </m:oMath>
                            </m:oMathPara>
                          </a14:m>
                          <a:endParaRPr lang="en-US" sz="2400" b="1">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ct val="0"/>
                            </a:spcBef>
                            <a:spcAft>
                              <a:spcPct val="0"/>
                            </a:spcAft>
                          </a:pPr>
                          <a14:m>
                            <m:oMathPara xmlns:m="http://schemas.openxmlformats.org/officeDocument/2006/math">
                              <m:oMathParaPr>
                                <m:jc m:val="centerGroup"/>
                              </m:oMathParaPr>
                              <m:oMath xmlns:m="http://schemas.openxmlformats.org/officeDocument/2006/math">
                                <m:r>
                                  <a:rPr lang="en-US" sz="2400" b="1" i="1" smtClean="0">
                                    <a:effectLst/>
                                    <a:latin typeface="Cambria Math" panose="02040503050406030204" pitchFamily="18" charset="0"/>
                                  </a:rPr>
                                  <m:t>𝟑</m:t>
                                </m:r>
                              </m:oMath>
                            </m:oMathPara>
                          </a14:m>
                          <a:endParaRPr lang="en-US" sz="2400" b="1">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ct val="0"/>
                            </a:spcBef>
                            <a:spcAft>
                              <a:spcPct val="0"/>
                            </a:spcAft>
                          </a:pPr>
                          <a14:m>
                            <m:oMathPara xmlns:m="http://schemas.openxmlformats.org/officeDocument/2006/math">
                              <m:oMathParaPr>
                                <m:jc m:val="centerGroup"/>
                              </m:oMathParaPr>
                              <m:oMath xmlns:m="http://schemas.openxmlformats.org/officeDocument/2006/math">
                                <m:r>
                                  <a:rPr lang="en-US" sz="2400" b="1" i="1" smtClean="0">
                                    <a:effectLst/>
                                    <a:latin typeface="Cambria Math" panose="02040503050406030204" pitchFamily="18" charset="0"/>
                                  </a:rPr>
                                  <m:t>𝟏</m:t>
                                </m:r>
                              </m:oMath>
                            </m:oMathPara>
                          </a14:m>
                          <a:endParaRPr lang="en-US" sz="2400" b="1">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ct val="0"/>
                            </a:spcBef>
                            <a:spcAft>
                              <a:spcPct val="0"/>
                            </a:spcAft>
                          </a:pPr>
                          <a14:m>
                            <m:oMathPara xmlns:m="http://schemas.openxmlformats.org/officeDocument/2006/math">
                              <m:oMathParaPr>
                                <m:jc m:val="centerGroup"/>
                              </m:oMathParaPr>
                              <m:oMath xmlns:m="http://schemas.openxmlformats.org/officeDocument/2006/math">
                                <m:r>
                                  <a:rPr lang="en-US" sz="2400" b="1" i="1" smtClean="0">
                                    <a:effectLst/>
                                    <a:latin typeface="Cambria Math" panose="02040503050406030204" pitchFamily="18" charset="0"/>
                                  </a:rPr>
                                  <m:t>𝟑</m:t>
                                </m:r>
                              </m:oMath>
                            </m:oMathPara>
                          </a14:m>
                          <a:endParaRPr lang="en-US" sz="2400" b="1">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33643208"/>
                      </a:ext>
                    </a:extLst>
                  </a:tr>
                </a:tbl>
              </a:graphicData>
            </a:graphic>
          </p:graphicFrame>
        </mc:Choice>
        <mc:Fallback xmlns="">
          <p:graphicFrame>
            <p:nvGraphicFramePr>
              <p:cNvPr id="5" name="Table 4"/>
              <p:cNvGraphicFramePr>
                <a:graphicFrameLocks noGrp="1"/>
              </p:cNvGraphicFramePr>
              <p:nvPr>
                <p:extLst>
                  <p:ext uri="{D42A27DB-BD31-4B8C-83A1-F6EECF244321}">
                    <p14:modId xmlns:p14="http://schemas.microsoft.com/office/powerpoint/2010/main" val="105868730"/>
                  </p:ext>
                </p:extLst>
              </p:nvPr>
            </p:nvGraphicFramePr>
            <p:xfrm>
              <a:off x="2006238" y="3455521"/>
              <a:ext cx="6141721" cy="1584706"/>
            </p:xfrm>
            <a:graphic>
              <a:graphicData uri="http://schemas.openxmlformats.org/drawingml/2006/table">
                <a:tbl>
                  <a:tblPr firstRow="1" firstCol="1" bandRow="1">
                    <a:tableStyleId>{21E4AEA4-8DFA-4A89-87EB-49C32662AFE0}</a:tableStyleId>
                  </a:tblPr>
                  <a:tblGrid>
                    <a:gridCol w="1752601">
                      <a:extLst>
                        <a:ext uri="{9D8B030D-6E8A-4147-A177-3AD203B41FA5}">
                          <a16:colId xmlns:a16="http://schemas.microsoft.com/office/drawing/2014/main" val="1922602082"/>
                        </a:ext>
                      </a:extLst>
                    </a:gridCol>
                    <a:gridCol w="731520">
                      <a:extLst>
                        <a:ext uri="{9D8B030D-6E8A-4147-A177-3AD203B41FA5}">
                          <a16:colId xmlns:a16="http://schemas.microsoft.com/office/drawing/2014/main" val="717586990"/>
                        </a:ext>
                      </a:extLst>
                    </a:gridCol>
                    <a:gridCol w="731520">
                      <a:extLst>
                        <a:ext uri="{9D8B030D-6E8A-4147-A177-3AD203B41FA5}">
                          <a16:colId xmlns:a16="http://schemas.microsoft.com/office/drawing/2014/main" val="3968607451"/>
                        </a:ext>
                      </a:extLst>
                    </a:gridCol>
                    <a:gridCol w="731520">
                      <a:extLst>
                        <a:ext uri="{9D8B030D-6E8A-4147-A177-3AD203B41FA5}">
                          <a16:colId xmlns:a16="http://schemas.microsoft.com/office/drawing/2014/main" val="2999164042"/>
                        </a:ext>
                      </a:extLst>
                    </a:gridCol>
                    <a:gridCol w="731520">
                      <a:extLst>
                        <a:ext uri="{9D8B030D-6E8A-4147-A177-3AD203B41FA5}">
                          <a16:colId xmlns:a16="http://schemas.microsoft.com/office/drawing/2014/main" val="2383096932"/>
                        </a:ext>
                      </a:extLst>
                    </a:gridCol>
                    <a:gridCol w="731520">
                      <a:extLst>
                        <a:ext uri="{9D8B030D-6E8A-4147-A177-3AD203B41FA5}">
                          <a16:colId xmlns:a16="http://schemas.microsoft.com/office/drawing/2014/main" val="3734613195"/>
                        </a:ext>
                      </a:extLst>
                    </a:gridCol>
                    <a:gridCol w="731520">
                      <a:extLst>
                        <a:ext uri="{9D8B030D-6E8A-4147-A177-3AD203B41FA5}">
                          <a16:colId xmlns:a16="http://schemas.microsoft.com/office/drawing/2014/main" val="1054917901"/>
                        </a:ext>
                      </a:extLst>
                    </a:gridCol>
                  </a:tblGrid>
                  <a:tr h="426593">
                    <a:tc>
                      <a:txBody>
                        <a:bodyPr/>
                        <a:lstStyle/>
                        <a:p>
                          <a:endParaRPr lang="en-US"/>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347" t="-11429" r="-250694" b="-290000"/>
                          </a:stretch>
                        </a:blipFill>
                      </a:tcPr>
                    </a:tc>
                    <a:tc>
                      <a:txBody>
                        <a:bodyPr/>
                        <a:lstStyle/>
                        <a:p>
                          <a:endParaRPr lang="en-US"/>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240833" t="-11429" r="-501667" b="-290000"/>
                          </a:stretch>
                        </a:blipFill>
                      </a:tcPr>
                    </a:tc>
                    <a:tc>
                      <a:txBody>
                        <a:bodyPr/>
                        <a:lstStyle/>
                        <a:p>
                          <a:endParaRPr lang="en-US"/>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340833" t="-11429" r="-401667" b="-290000"/>
                          </a:stretch>
                        </a:blipFill>
                      </a:tcPr>
                    </a:tc>
                    <a:tc>
                      <a:txBody>
                        <a:bodyPr/>
                        <a:lstStyle/>
                        <a:p>
                          <a:endParaRPr lang="en-US"/>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440833" t="-11429" r="-301667" b="-290000"/>
                          </a:stretch>
                        </a:blipFill>
                      </a:tcPr>
                    </a:tc>
                    <a:tc>
                      <a:txBody>
                        <a:bodyPr/>
                        <a:lstStyle/>
                        <a:p>
                          <a:endParaRPr lang="en-US"/>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540833" t="-11429" r="-201667" b="-290000"/>
                          </a:stretch>
                        </a:blipFill>
                      </a:tcPr>
                    </a:tc>
                    <a:tc>
                      <a:txBody>
                        <a:bodyPr/>
                        <a:lstStyle/>
                        <a:p>
                          <a:endParaRPr lang="en-US"/>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640833" t="-11429" r="-101667" b="-290000"/>
                          </a:stretch>
                        </a:blipFill>
                      </a:tcPr>
                    </a:tc>
                    <a:tc>
                      <a:txBody>
                        <a:bodyPr/>
                        <a:lstStyle/>
                        <a:p>
                          <a:endParaRPr lang="en-US"/>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740833" t="-11429" r="-1667" b="-290000"/>
                          </a:stretch>
                        </a:blipFill>
                      </a:tcPr>
                    </a:tc>
                    <a:extLst>
                      <a:ext uri="{0D108BD9-81ED-4DB2-BD59-A6C34878D82A}">
                        <a16:rowId xmlns:a16="http://schemas.microsoft.com/office/drawing/2014/main" val="2221168723"/>
                      </a:ext>
                    </a:extLst>
                  </a:tr>
                  <a:tr h="426593">
                    <a:tc>
                      <a:txBody>
                        <a:bodyPr/>
                        <a:lstStyle/>
                        <a:p>
                          <a:endParaRPr lang="en-US"/>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347" t="-109859" r="-250694" b="-185915"/>
                          </a:stretch>
                        </a:blipFill>
                      </a:tcPr>
                    </a:tc>
                    <a:tc>
                      <a:txBody>
                        <a:bodyPr/>
                        <a:lstStyle/>
                        <a:p>
                          <a:endParaRPr lang="en-US"/>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240833" t="-109859" r="-501667" b="-185915"/>
                          </a:stretch>
                        </a:blipFill>
                      </a:tcPr>
                    </a:tc>
                    <a:tc>
                      <a:txBody>
                        <a:bodyPr/>
                        <a:lstStyle/>
                        <a:p>
                          <a:endParaRPr lang="en-US"/>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340833" t="-109859" r="-401667" b="-185915"/>
                          </a:stretch>
                        </a:blipFill>
                      </a:tcPr>
                    </a:tc>
                    <a:tc>
                      <a:txBody>
                        <a:bodyPr/>
                        <a:lstStyle/>
                        <a:p>
                          <a:endParaRPr lang="en-US"/>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440833" t="-109859" r="-301667" b="-185915"/>
                          </a:stretch>
                        </a:blipFill>
                      </a:tcPr>
                    </a:tc>
                    <a:tc>
                      <a:txBody>
                        <a:bodyPr/>
                        <a:lstStyle/>
                        <a:p>
                          <a:endParaRPr lang="en-US"/>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540833" t="-109859" r="-201667" b="-185915"/>
                          </a:stretch>
                        </a:blipFill>
                      </a:tcPr>
                    </a:tc>
                    <a:tc>
                      <a:txBody>
                        <a:bodyPr/>
                        <a:lstStyle/>
                        <a:p>
                          <a:endParaRPr lang="en-US"/>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640833" t="-109859" r="-101667" b="-185915"/>
                          </a:stretch>
                        </a:blipFill>
                      </a:tcPr>
                    </a:tc>
                    <a:tc>
                      <a:txBody>
                        <a:bodyPr/>
                        <a:lstStyle/>
                        <a:p>
                          <a:endParaRPr lang="en-US"/>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740833" t="-109859" r="-1667" b="-185915"/>
                          </a:stretch>
                        </a:blipFill>
                      </a:tcPr>
                    </a:tc>
                    <a:extLst>
                      <a:ext uri="{0D108BD9-81ED-4DB2-BD59-A6C34878D82A}">
                        <a16:rowId xmlns:a16="http://schemas.microsoft.com/office/drawing/2014/main" val="3016479883"/>
                      </a:ext>
                    </a:extLst>
                  </a:tr>
                  <a:tr h="731520">
                    <a:tc>
                      <a:txBody>
                        <a:bodyPr/>
                        <a:lstStyle/>
                        <a:p>
                          <a:endParaRPr lang="en-US"/>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347" t="-124167" r="-250694" b="-10000"/>
                          </a:stretch>
                        </a:blipFill>
                      </a:tcPr>
                    </a:tc>
                    <a:tc>
                      <a:txBody>
                        <a:bodyPr/>
                        <a:lstStyle/>
                        <a:p>
                          <a:endParaRPr lang="en-US"/>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240833" t="-124167" r="-501667" b="-10000"/>
                          </a:stretch>
                        </a:blipFill>
                      </a:tcPr>
                    </a:tc>
                    <a:tc>
                      <a:txBody>
                        <a:bodyPr/>
                        <a:lstStyle/>
                        <a:p>
                          <a:endParaRPr lang="en-US"/>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340833" t="-124167" r="-401667" b="-10000"/>
                          </a:stretch>
                        </a:blipFill>
                      </a:tcPr>
                    </a:tc>
                    <a:tc>
                      <a:txBody>
                        <a:bodyPr/>
                        <a:lstStyle/>
                        <a:p>
                          <a:endParaRPr lang="en-US"/>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440833" t="-124167" r="-301667" b="-10000"/>
                          </a:stretch>
                        </a:blipFill>
                      </a:tcPr>
                    </a:tc>
                    <a:tc>
                      <a:txBody>
                        <a:bodyPr/>
                        <a:lstStyle/>
                        <a:p>
                          <a:endParaRPr lang="en-US"/>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540833" t="-124167" r="-201667" b="-10000"/>
                          </a:stretch>
                        </a:blipFill>
                      </a:tcPr>
                    </a:tc>
                    <a:tc>
                      <a:txBody>
                        <a:bodyPr/>
                        <a:lstStyle/>
                        <a:p>
                          <a:endParaRPr lang="en-US"/>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640833" t="-124167" r="-101667" b="-10000"/>
                          </a:stretch>
                        </a:blipFill>
                      </a:tcPr>
                    </a:tc>
                    <a:tc>
                      <a:txBody>
                        <a:bodyPr/>
                        <a:lstStyle/>
                        <a:p>
                          <a:endParaRPr lang="en-US"/>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740833" t="-124167" r="-1667" b="-10000"/>
                          </a:stretch>
                        </a:blipFill>
                      </a:tcPr>
                    </a:tc>
                    <a:extLst>
                      <a:ext uri="{0D108BD9-81ED-4DB2-BD59-A6C34878D82A}">
                        <a16:rowId xmlns:a16="http://schemas.microsoft.com/office/drawing/2014/main" val="2033643208"/>
                      </a:ext>
                    </a:extLst>
                  </a:tr>
                </a:tbl>
              </a:graphicData>
            </a:graphic>
          </p:graphicFrame>
        </mc:Fallback>
      </mc:AlternateContent>
      <p:cxnSp>
        <p:nvCxnSpPr>
          <p:cNvPr id="6" name="Straight Arrow Connector 5"/>
          <p:cNvCxnSpPr/>
          <p:nvPr/>
        </p:nvCxnSpPr>
        <p:spPr>
          <a:xfrm flipH="1">
            <a:off x="4722420" y="1688276"/>
            <a:ext cx="640080" cy="0"/>
          </a:xfrm>
          <a:prstGeom prst="straightConnector1">
            <a:avLst/>
          </a:prstGeom>
          <a:ln>
            <a:solidFill>
              <a:srgbClr val="0066FF"/>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a:off x="4755078" y="1345458"/>
            <a:ext cx="640080" cy="0"/>
          </a:xfrm>
          <a:prstGeom prst="straightConnector1">
            <a:avLst/>
          </a:prstGeom>
          <a:ln>
            <a:solidFill>
              <a:srgbClr val="0066FF"/>
            </a:solidFill>
            <a:tailEnd type="triangle"/>
          </a:ln>
        </p:spPr>
        <p:style>
          <a:lnRef idx="1">
            <a:schemeClr val="accent1"/>
          </a:lnRef>
          <a:fillRef idx="0">
            <a:schemeClr val="accent1"/>
          </a:fillRef>
          <a:effectRef idx="0">
            <a:schemeClr val="accent1"/>
          </a:effectRef>
          <a:fontRef idx="minor">
            <a:schemeClr val="tx1"/>
          </a:fontRef>
        </p:style>
      </p:cxnSp>
      <p:sp>
        <p:nvSpPr>
          <p:cNvPr id="8" name="Oval 7"/>
          <p:cNvSpPr/>
          <p:nvPr/>
        </p:nvSpPr>
        <p:spPr>
          <a:xfrm>
            <a:off x="4489902" y="1909944"/>
            <a:ext cx="265176" cy="277504"/>
          </a:xfrm>
          <a:prstGeom prst="ellipse">
            <a:avLst/>
          </a:prstGeom>
          <a:noFill/>
          <a:ln w="19050">
            <a:solidFill>
              <a:srgbClr val="00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4755078" y="1886597"/>
            <a:ext cx="268224" cy="277504"/>
          </a:xfrm>
          <a:prstGeom prst="ellipse">
            <a:avLst/>
          </a:prstGeom>
          <a:noFill/>
          <a:ln w="19050">
            <a:solidFill>
              <a:srgbClr val="00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81733" y="2650590"/>
            <a:ext cx="1347067" cy="38100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AD1457"/>
                </a:solidFill>
              </a:rPr>
              <a:t>Step 1:</a:t>
            </a:r>
          </a:p>
        </p:txBody>
      </p:sp>
    </p:spTree>
    <p:extLst>
      <p:ext uri="{BB962C8B-B14F-4D97-AF65-F5344CB8AC3E}">
        <p14:creationId xmlns:p14="http://schemas.microsoft.com/office/powerpoint/2010/main" val="260344119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0" presetClass="entr" presetSubtype="0" dur="50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10" presetClass="entr" presetSubtype="0" dur="50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par>
                          <p:cTn id="13" fill="hold" nodeType="afterGroup">
                            <p:stCondLst>
                              <p:cond delay="500"/>
                            </p:stCondLst>
                            <p:childTnLst>
                              <p:par>
                                <p:cTn id="14" presetID="10" presetClass="entr" presetSubtype="0" dur="500" fill="hold" nodeType="after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fade">
                                      <p:cBhvr>
                                        <p:cTn id="16" dur="500"/>
                                        <p:tgtEl>
                                          <p:spTgt spid="3">
                                            <p:txEl>
                                              <p:pRg st="2" end="2"/>
                                            </p:txEl>
                                          </p:spTgt>
                                        </p:tgtEl>
                                      </p:cBhvr>
                                    </p:animEffect>
                                  </p:childTnLst>
                                </p:cTn>
                              </p:par>
                            </p:childTnLst>
                          </p:cTn>
                        </p:par>
                      </p:childTnLst>
                    </p:cTn>
                  </p:par>
                  <p:par>
                    <p:cTn id="17" fill="hold" nodeType="clickPar">
                      <p:stCondLst>
                        <p:cond delay="indefinite"/>
                      </p:stCondLst>
                      <p:childTnLst>
                        <p:par>
                          <p:cTn id="18" fill="hold">
                            <p:stCondLst>
                              <p:cond delay="0"/>
                            </p:stCondLst>
                            <p:childTnLst>
                              <p:par>
                                <p:cTn id="19" presetID="10" presetClass="entr" presetSubtype="0" dur="50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500"/>
                                        <p:tgtEl>
                                          <p:spTgt spid="3">
                                            <p:txEl>
                                              <p:pRg st="3" end="3"/>
                                            </p:txEl>
                                          </p:spTgt>
                                        </p:tgtEl>
                                      </p:cBhvr>
                                    </p:animEffect>
                                  </p:childTnLst>
                                </p:cTn>
                              </p:par>
                            </p:childTnLst>
                          </p:cTn>
                        </p:par>
                      </p:childTnLst>
                    </p:cTn>
                  </p:par>
                  <p:par>
                    <p:cTn id="22" fill="hold" nodeType="clickPar">
                      <p:stCondLst>
                        <p:cond delay="indefinite"/>
                      </p:stCondLst>
                      <p:childTnLst>
                        <p:par>
                          <p:cTn id="23" fill="hold">
                            <p:stCondLst>
                              <p:cond delay="0"/>
                            </p:stCondLst>
                            <p:childTnLst>
                              <p:par>
                                <p:cTn id="24" presetID="10" presetClass="entr" presetSubtype="0" dur="500" fill="hold" grpId="0" nodeType="click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childTnLst>
                          </p:cTn>
                        </p:par>
                        <p:par>
                          <p:cTn id="27" fill="hold" nodeType="afterGroup">
                            <p:stCondLst>
                              <p:cond delay="500"/>
                            </p:stCondLst>
                            <p:childTnLst>
                              <p:par>
                                <p:cTn id="28" presetID="10" presetClass="entr" presetSubtype="0" dur="500" fill="hold" nodeType="afterEffect">
                                  <p:stCondLst>
                                    <p:cond delay="0"/>
                                  </p:stCondLst>
                                  <p:childTnLst>
                                    <p:set>
                                      <p:cBhvr>
                                        <p:cTn id="29" dur="1" fill="hold">
                                          <p:stCondLst>
                                            <p:cond delay="0"/>
                                          </p:stCondLst>
                                        </p:cTn>
                                        <p:tgtEl>
                                          <p:spTgt spid="3">
                                            <p:txEl>
                                              <p:pRg st="4" end="4"/>
                                            </p:txEl>
                                          </p:spTgt>
                                        </p:tgtEl>
                                        <p:attrNameLst>
                                          <p:attrName>style.visibility</p:attrName>
                                        </p:attrNameLst>
                                      </p:cBhvr>
                                      <p:to>
                                        <p:strVal val="visible"/>
                                      </p:to>
                                    </p:set>
                                    <p:animEffect transition="in" filter="fade">
                                      <p:cBhvr>
                                        <p:cTn id="30" dur="500"/>
                                        <p:tgtEl>
                                          <p:spTgt spid="3">
                                            <p:txEl>
                                              <p:pRg st="4" end="4"/>
                                            </p:txEl>
                                          </p:spTgt>
                                        </p:tgtEl>
                                      </p:cBhvr>
                                    </p:animEffect>
                                  </p:childTnLst>
                                </p:cTn>
                              </p:par>
                            </p:childTnLst>
                          </p:cTn>
                        </p:par>
                      </p:childTnLst>
                    </p:cTn>
                  </p:par>
                  <p:par>
                    <p:cTn id="31" fill="hold" nodeType="clickPar">
                      <p:stCondLst>
                        <p:cond delay="indefinite"/>
                      </p:stCondLst>
                      <p:childTnLst>
                        <p:par>
                          <p:cTn id="32" fill="hold">
                            <p:stCondLst>
                              <p:cond delay="0"/>
                            </p:stCondLst>
                            <p:childTnLst>
                              <p:par>
                                <p:cTn id="33" presetID="22" presetClass="entr" presetSubtype="1" dur="1500" fill="hold" nodeType="click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wipe(up)">
                                      <p:cBhvr>
                                        <p:cTn id="35" dur="1500"/>
                                        <p:tgtEl>
                                          <p:spTgt spid="5"/>
                                        </p:tgtEl>
                                      </p:cBhvr>
                                    </p:animEffect>
                                  </p:childTnLst>
                                </p:cTn>
                              </p:par>
                            </p:childTnLst>
                          </p:cTn>
                        </p:par>
                      </p:childTnLst>
                    </p:cTn>
                  </p:par>
                  <p:par>
                    <p:cTn id="36" fill="hold" nodeType="clickPar">
                      <p:stCondLst>
                        <p:cond delay="indefinite"/>
                      </p:stCondLst>
                      <p:childTnLst>
                        <p:par>
                          <p:cTn id="37" fill="hold">
                            <p:stCondLst>
                              <p:cond delay="0"/>
                            </p:stCondLst>
                            <p:childTnLst>
                              <p:par>
                                <p:cTn id="38" presetID="22" presetClass="entr" presetSubtype="8" dur="500" fill="hold" nodeType="clickEffect">
                                  <p:stCondLst>
                                    <p:cond delay="0"/>
                                  </p:stCondLst>
                                  <p:childTnLst>
                                    <p:set>
                                      <p:cBhvr>
                                        <p:cTn id="39" dur="1" fill="hold">
                                          <p:stCondLst>
                                            <p:cond delay="0"/>
                                          </p:stCondLst>
                                        </p:cTn>
                                        <p:tgtEl>
                                          <p:spTgt spid="7"/>
                                        </p:tgtEl>
                                        <p:attrNameLst>
                                          <p:attrName>style.visibility</p:attrName>
                                        </p:attrNameLst>
                                      </p:cBhvr>
                                      <p:to>
                                        <p:strVal val="visible"/>
                                      </p:to>
                                    </p:set>
                                    <p:animEffect transition="in" filter="wipe(left)">
                                      <p:cBhvr>
                                        <p:cTn id="40" dur="500"/>
                                        <p:tgtEl>
                                          <p:spTgt spid="7"/>
                                        </p:tgtEl>
                                      </p:cBhvr>
                                    </p:animEffect>
                                  </p:childTnLst>
                                </p:cTn>
                              </p:par>
                              <p:par>
                                <p:cTn id="41" presetID="22" presetClass="entr" presetSubtype="2" dur="500" fill="hold" nodeType="withEffect">
                                  <p:stCondLst>
                                    <p:cond delay="0"/>
                                  </p:stCondLst>
                                  <p:childTnLst>
                                    <p:set>
                                      <p:cBhvr>
                                        <p:cTn id="42" dur="1" fill="hold">
                                          <p:stCondLst>
                                            <p:cond delay="0"/>
                                          </p:stCondLst>
                                        </p:cTn>
                                        <p:tgtEl>
                                          <p:spTgt spid="6"/>
                                        </p:tgtEl>
                                        <p:attrNameLst>
                                          <p:attrName>style.visibility</p:attrName>
                                        </p:attrNameLst>
                                      </p:cBhvr>
                                      <p:to>
                                        <p:strVal val="visible"/>
                                      </p:to>
                                    </p:set>
                                    <p:animEffect transition="in" filter="wipe(right)">
                                      <p:cBhvr>
                                        <p:cTn id="43" dur="500"/>
                                        <p:tgtEl>
                                          <p:spTgt spid="6"/>
                                        </p:tgtEl>
                                      </p:cBhvr>
                                    </p:animEffect>
                                  </p:childTnLst>
                                </p:cTn>
                              </p:par>
                            </p:childTnLst>
                          </p:cTn>
                        </p:par>
                      </p:childTnLst>
                    </p:cTn>
                  </p:par>
                  <p:par>
                    <p:cTn id="44" fill="hold" nodeType="clickPar">
                      <p:stCondLst>
                        <p:cond delay="indefinite"/>
                      </p:stCondLst>
                      <p:childTnLst>
                        <p:par>
                          <p:cTn id="45" fill="hold">
                            <p:stCondLst>
                              <p:cond delay="0"/>
                            </p:stCondLst>
                            <p:childTnLst>
                              <p:par>
                                <p:cTn id="46" presetID="21" presetClass="entr" presetSubtype="1" dur="1000" fill="hold" grpId="0" nodeType="clickEffect">
                                  <p:stCondLst>
                                    <p:cond delay="0"/>
                                  </p:stCondLst>
                                  <p:childTnLst>
                                    <p:set>
                                      <p:cBhvr>
                                        <p:cTn id="47" dur="1" fill="hold">
                                          <p:stCondLst>
                                            <p:cond delay="0"/>
                                          </p:stCondLst>
                                        </p:cTn>
                                        <p:tgtEl>
                                          <p:spTgt spid="8"/>
                                        </p:tgtEl>
                                        <p:attrNameLst>
                                          <p:attrName>style.visibility</p:attrName>
                                        </p:attrNameLst>
                                      </p:cBhvr>
                                      <p:to>
                                        <p:strVal val="visible"/>
                                      </p:to>
                                    </p:set>
                                    <p:animEffect transition="in" filter="wheel(1)">
                                      <p:cBhvr>
                                        <p:cTn id="48" dur="1000"/>
                                        <p:tgtEl>
                                          <p:spTgt spid="8"/>
                                        </p:tgtEl>
                                      </p:cBhvr>
                                    </p:animEffect>
                                  </p:childTnLst>
                                </p:cTn>
                              </p:par>
                              <p:par>
                                <p:cTn id="49" presetID="21" presetClass="entr" presetSubtype="1" dur="1000" fill="hold" grpId="0" nodeType="withEffect">
                                  <p:stCondLst>
                                    <p:cond delay="0"/>
                                  </p:stCondLst>
                                  <p:childTnLst>
                                    <p:set>
                                      <p:cBhvr>
                                        <p:cTn id="50" dur="1" fill="hold">
                                          <p:stCondLst>
                                            <p:cond delay="0"/>
                                          </p:stCondLst>
                                        </p:cTn>
                                        <p:tgtEl>
                                          <p:spTgt spid="9"/>
                                        </p:tgtEl>
                                        <p:attrNameLst>
                                          <p:attrName>style.visibility</p:attrName>
                                        </p:attrNameLst>
                                      </p:cBhvr>
                                      <p:to>
                                        <p:strVal val="visible"/>
                                      </p:to>
                                    </p:set>
                                    <p:animEffect transition="in" filter="wheel(1)">
                                      <p:cBhvr>
                                        <p:cTn id="51"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257460"/>
            <a:ext cx="12192000" cy="711200"/>
          </a:xfrm>
        </p:spPr>
        <p:txBody>
          <a:bodyPr/>
          <a:lstStyle/>
          <a:p>
            <a:r>
              <a:rPr lang="en-US" sz="3600"/>
              <a:t>Job Scheduling with Deadlines - Example</a:t>
            </a:r>
            <a:endParaRPr lang="en-US"/>
          </a:p>
        </p:txBody>
      </p:sp>
      <p:sp>
        <p:nvSpPr>
          <p:cNvPr id="4" name="Rectangle 3"/>
          <p:cNvSpPr/>
          <p:nvPr/>
        </p:nvSpPr>
        <p:spPr>
          <a:xfrm>
            <a:off x="3056614" y="3648360"/>
            <a:ext cx="2362200" cy="457200"/>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solidFill>
                  <a:srgbClr val="C00000"/>
                </a:solidFill>
              </a:rPr>
              <a:t>P</a:t>
            </a:r>
          </a:p>
        </p:txBody>
      </p:sp>
      <p:sp>
        <p:nvSpPr>
          <p:cNvPr id="5" name="Rectangle 4"/>
          <p:cNvSpPr/>
          <p:nvPr/>
        </p:nvSpPr>
        <p:spPr>
          <a:xfrm>
            <a:off x="5413126" y="3648360"/>
            <a:ext cx="685800" cy="457200"/>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solidFill>
                  <a:srgbClr val="C00000"/>
                </a:solidFill>
              </a:rPr>
              <a:t>1</a:t>
            </a:r>
          </a:p>
        </p:txBody>
      </p:sp>
      <p:sp>
        <p:nvSpPr>
          <p:cNvPr id="6" name="Rectangle 5"/>
          <p:cNvSpPr/>
          <p:nvPr/>
        </p:nvSpPr>
        <p:spPr>
          <a:xfrm>
            <a:off x="6096654" y="3648360"/>
            <a:ext cx="685800" cy="457200"/>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solidFill>
                  <a:srgbClr val="C00000"/>
                </a:solidFill>
              </a:rPr>
              <a:t>2</a:t>
            </a:r>
          </a:p>
        </p:txBody>
      </p:sp>
      <p:sp>
        <p:nvSpPr>
          <p:cNvPr id="7" name="Rectangle 6"/>
          <p:cNvSpPr/>
          <p:nvPr/>
        </p:nvSpPr>
        <p:spPr>
          <a:xfrm>
            <a:off x="6786998" y="3648360"/>
            <a:ext cx="685800" cy="457200"/>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solidFill>
                  <a:srgbClr val="C00000"/>
                </a:solidFill>
              </a:rPr>
              <a:t>3</a:t>
            </a:r>
          </a:p>
        </p:txBody>
      </p:sp>
      <p:sp>
        <p:nvSpPr>
          <p:cNvPr id="8" name="Rectangle 7"/>
          <p:cNvSpPr/>
          <p:nvPr/>
        </p:nvSpPr>
        <p:spPr>
          <a:xfrm>
            <a:off x="3056614" y="4108404"/>
            <a:ext cx="2362200" cy="457200"/>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solidFill>
                  <a:srgbClr val="C00000"/>
                </a:solidFill>
              </a:rPr>
              <a:t>Job selected</a:t>
            </a:r>
          </a:p>
        </p:txBody>
      </p:sp>
      <p:sp>
        <p:nvSpPr>
          <p:cNvPr id="9" name="Rectangle 8"/>
          <p:cNvSpPr/>
          <p:nvPr/>
        </p:nvSpPr>
        <p:spPr>
          <a:xfrm>
            <a:off x="5413126" y="4108404"/>
            <a:ext cx="685800" cy="457200"/>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solidFill>
                  <a:srgbClr val="C00000"/>
                </a:solidFill>
              </a:rPr>
              <a:t>0</a:t>
            </a:r>
          </a:p>
        </p:txBody>
      </p:sp>
      <p:sp>
        <p:nvSpPr>
          <p:cNvPr id="10" name="Rectangle 9"/>
          <p:cNvSpPr/>
          <p:nvPr/>
        </p:nvSpPr>
        <p:spPr>
          <a:xfrm>
            <a:off x="6096654" y="4108404"/>
            <a:ext cx="685800" cy="457200"/>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solidFill>
                  <a:srgbClr val="C00000"/>
                </a:solidFill>
              </a:rPr>
              <a:t>0</a:t>
            </a:r>
          </a:p>
        </p:txBody>
      </p:sp>
      <p:sp>
        <p:nvSpPr>
          <p:cNvPr id="11" name="Rectangle 10"/>
          <p:cNvSpPr/>
          <p:nvPr/>
        </p:nvSpPr>
        <p:spPr>
          <a:xfrm>
            <a:off x="6786998" y="4108404"/>
            <a:ext cx="685800" cy="457200"/>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solidFill>
                  <a:srgbClr val="C00000"/>
                </a:solidFill>
              </a:rPr>
              <a:t>0</a:t>
            </a:r>
          </a:p>
        </p:txBody>
      </p:sp>
      <mc:AlternateContent xmlns:mc="http://schemas.openxmlformats.org/markup-compatibility/2006" xmlns:a14="http://schemas.microsoft.com/office/drawing/2010/main">
        <mc:Choice Requires="a14">
          <p:graphicFrame>
            <p:nvGraphicFramePr>
              <p:cNvPr id="12" name="Table 11"/>
              <p:cNvGraphicFramePr>
                <a:graphicFrameLocks noGrp="1"/>
              </p:cNvGraphicFramePr>
              <p:nvPr>
                <p:extLst>
                  <p:ext uri="{D42A27DB-BD31-4B8C-83A1-F6EECF244321}">
                    <p14:modId xmlns:p14="http://schemas.microsoft.com/office/powerpoint/2010/main" val="3880227170"/>
                  </p:ext>
                </p:extLst>
              </p:nvPr>
            </p:nvGraphicFramePr>
            <p:xfrm>
              <a:off x="2197825" y="1036384"/>
              <a:ext cx="6141721" cy="1584706"/>
            </p:xfrm>
            <a:graphic>
              <a:graphicData uri="http://schemas.openxmlformats.org/drawingml/2006/table">
                <a:tbl>
                  <a:tblPr firstRow="1" firstCol="1" bandRow="1">
                    <a:tableStyleId>{21E4AEA4-8DFA-4A89-87EB-49C32662AFE0}</a:tableStyleId>
                  </a:tblPr>
                  <a:tblGrid>
                    <a:gridCol w="1752601">
                      <a:extLst>
                        <a:ext uri="{9D8B030D-6E8A-4147-A177-3AD203B41FA5}">
                          <a16:colId xmlns:a16="http://schemas.microsoft.com/office/drawing/2014/main" val="1922602082"/>
                        </a:ext>
                      </a:extLst>
                    </a:gridCol>
                    <a:gridCol w="731520">
                      <a:extLst>
                        <a:ext uri="{9D8B030D-6E8A-4147-A177-3AD203B41FA5}">
                          <a16:colId xmlns:a16="http://schemas.microsoft.com/office/drawing/2014/main" val="717586990"/>
                        </a:ext>
                      </a:extLst>
                    </a:gridCol>
                    <a:gridCol w="731520">
                      <a:extLst>
                        <a:ext uri="{9D8B030D-6E8A-4147-A177-3AD203B41FA5}">
                          <a16:colId xmlns:a16="http://schemas.microsoft.com/office/drawing/2014/main" val="3968607451"/>
                        </a:ext>
                      </a:extLst>
                    </a:gridCol>
                    <a:gridCol w="731520">
                      <a:extLst>
                        <a:ext uri="{9D8B030D-6E8A-4147-A177-3AD203B41FA5}">
                          <a16:colId xmlns:a16="http://schemas.microsoft.com/office/drawing/2014/main" val="2999164042"/>
                        </a:ext>
                      </a:extLst>
                    </a:gridCol>
                    <a:gridCol w="731520">
                      <a:extLst>
                        <a:ext uri="{9D8B030D-6E8A-4147-A177-3AD203B41FA5}">
                          <a16:colId xmlns:a16="http://schemas.microsoft.com/office/drawing/2014/main" val="2383096932"/>
                        </a:ext>
                      </a:extLst>
                    </a:gridCol>
                    <a:gridCol w="731520">
                      <a:extLst>
                        <a:ext uri="{9D8B030D-6E8A-4147-A177-3AD203B41FA5}">
                          <a16:colId xmlns:a16="http://schemas.microsoft.com/office/drawing/2014/main" val="3734613195"/>
                        </a:ext>
                      </a:extLst>
                    </a:gridCol>
                    <a:gridCol w="731520">
                      <a:extLst>
                        <a:ext uri="{9D8B030D-6E8A-4147-A177-3AD203B41FA5}">
                          <a16:colId xmlns:a16="http://schemas.microsoft.com/office/drawing/2014/main" val="1054917901"/>
                        </a:ext>
                      </a:extLst>
                    </a:gridCol>
                  </a:tblGrid>
                  <a:tr h="426593">
                    <a:tc>
                      <a:txBody>
                        <a:bodyPr/>
                        <a:lstStyle/>
                        <a:p>
                          <a:pPr marL="0" marR="0" algn="just">
                            <a:lnSpc>
                              <a:spcPct val="115000"/>
                            </a:lnSpc>
                            <a:spcBef>
                              <a:spcPct val="0"/>
                            </a:spcBef>
                            <a:spcAft>
                              <a:spcPct val="0"/>
                            </a:spcAft>
                          </a:pPr>
                          <a:r>
                            <a:rPr lang="en-US" sz="2400" b="0">
                              <a:solidFill>
                                <a:srgbClr val="C00000"/>
                              </a:solidFill>
                              <a:effectLst/>
                            </a:rPr>
                            <a:t>Job </a:t>
                          </a:r>
                          <a14:m>
                            <m:oMath xmlns:m="http://schemas.openxmlformats.org/officeDocument/2006/math">
                              <m:r>
                                <a:rPr lang="en-US" sz="2400" b="0" i="1" smtClean="0">
                                  <a:solidFill>
                                    <a:srgbClr val="C00000"/>
                                  </a:solidFill>
                                  <a:effectLst/>
                                  <a:latin typeface="Cambria Math" panose="02040503050406030204" pitchFamily="18" charset="0"/>
                                </a:rPr>
                                <m:t>𝑖</m:t>
                              </m:r>
                            </m:oMath>
                          </a14:m>
                          <a:endParaRPr lang="en-US" sz="2400" b="0">
                            <a:solidFill>
                              <a:srgbClr val="C00000"/>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5000"/>
                          </a:schemeClr>
                        </a:solidFill>
                      </a:tcPr>
                    </a:tc>
                    <a:tc>
                      <a:txBody>
                        <a:bodyPr/>
                        <a:lstStyle/>
                        <a:p>
                          <a:pPr marL="0" marR="0" algn="ctr">
                            <a:lnSpc>
                              <a:spcPct val="115000"/>
                            </a:lnSpc>
                            <a:spcBef>
                              <a:spcPct val="0"/>
                            </a:spcBef>
                            <a:spcAft>
                              <a:spcPct val="0"/>
                            </a:spcAft>
                          </a:pPr>
                          <a14:m>
                            <m:oMathPara xmlns:m="http://schemas.openxmlformats.org/officeDocument/2006/math">
                              <m:oMathParaPr>
                                <m:jc m:val="centerGroup"/>
                              </m:oMathParaPr>
                              <m:oMath xmlns:m="http://schemas.openxmlformats.org/officeDocument/2006/math">
                                <m:r>
                                  <a:rPr lang="en-US" sz="2400" b="1" i="1" smtClean="0">
                                    <a:solidFill>
                                      <a:srgbClr val="C00000"/>
                                    </a:solidFill>
                                    <a:effectLst/>
                                    <a:latin typeface="Cambria Math" panose="02040503050406030204" pitchFamily="18" charset="0"/>
                                  </a:rPr>
                                  <m:t>𝟏</m:t>
                                </m:r>
                              </m:oMath>
                            </m:oMathPara>
                          </a14:m>
                          <a:endParaRPr lang="en-US" sz="2400" b="1">
                            <a:solidFill>
                              <a:srgbClr val="C00000"/>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5000"/>
                          </a:schemeClr>
                        </a:solidFill>
                      </a:tcPr>
                    </a:tc>
                    <a:tc>
                      <a:txBody>
                        <a:bodyPr/>
                        <a:lstStyle/>
                        <a:p>
                          <a:pPr marL="0" marR="0" algn="ctr">
                            <a:lnSpc>
                              <a:spcPct val="115000"/>
                            </a:lnSpc>
                            <a:spcBef>
                              <a:spcPct val="0"/>
                            </a:spcBef>
                            <a:spcAft>
                              <a:spcPct val="0"/>
                            </a:spcAft>
                          </a:pPr>
                          <a14:m>
                            <m:oMathPara xmlns:m="http://schemas.openxmlformats.org/officeDocument/2006/math">
                              <m:oMathParaPr>
                                <m:jc m:val="centerGroup"/>
                              </m:oMathParaPr>
                              <m:oMath xmlns:m="http://schemas.openxmlformats.org/officeDocument/2006/math">
                                <m:r>
                                  <a:rPr lang="en-US" sz="2400" b="1" i="1" smtClean="0">
                                    <a:solidFill>
                                      <a:srgbClr val="C00000"/>
                                    </a:solidFill>
                                    <a:effectLst/>
                                    <a:latin typeface="Cambria Math" panose="02040503050406030204" pitchFamily="18" charset="0"/>
                                  </a:rPr>
                                  <m:t>𝟐</m:t>
                                </m:r>
                              </m:oMath>
                            </m:oMathPara>
                          </a14:m>
                          <a:endParaRPr lang="en-US" sz="2400" b="1">
                            <a:solidFill>
                              <a:srgbClr val="C00000"/>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5000"/>
                          </a:schemeClr>
                        </a:solidFill>
                      </a:tcPr>
                    </a:tc>
                    <a:tc>
                      <a:txBody>
                        <a:bodyPr/>
                        <a:lstStyle/>
                        <a:p>
                          <a:pPr marL="0" marR="0" algn="ctr">
                            <a:lnSpc>
                              <a:spcPct val="115000"/>
                            </a:lnSpc>
                            <a:spcBef>
                              <a:spcPct val="0"/>
                            </a:spcBef>
                            <a:spcAft>
                              <a:spcPct val="0"/>
                            </a:spcAft>
                          </a:pPr>
                          <a14:m>
                            <m:oMathPara xmlns:m="http://schemas.openxmlformats.org/officeDocument/2006/math">
                              <m:oMathParaPr>
                                <m:jc m:val="centerGroup"/>
                              </m:oMathParaPr>
                              <m:oMath xmlns:m="http://schemas.openxmlformats.org/officeDocument/2006/math">
                                <m:r>
                                  <a:rPr lang="en-US" sz="2400" b="1" i="1" smtClean="0">
                                    <a:solidFill>
                                      <a:srgbClr val="C00000"/>
                                    </a:solidFill>
                                    <a:effectLst/>
                                    <a:latin typeface="Cambria Math" panose="02040503050406030204" pitchFamily="18" charset="0"/>
                                  </a:rPr>
                                  <m:t>𝟑</m:t>
                                </m:r>
                              </m:oMath>
                            </m:oMathPara>
                          </a14:m>
                          <a:endParaRPr lang="en-US" sz="2400" b="1">
                            <a:solidFill>
                              <a:srgbClr val="C00000"/>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5000"/>
                          </a:schemeClr>
                        </a:solidFill>
                      </a:tcPr>
                    </a:tc>
                    <a:tc>
                      <a:txBody>
                        <a:bodyPr/>
                        <a:lstStyle/>
                        <a:p>
                          <a:pPr marL="0" marR="0" algn="ctr">
                            <a:lnSpc>
                              <a:spcPct val="115000"/>
                            </a:lnSpc>
                            <a:spcBef>
                              <a:spcPct val="0"/>
                            </a:spcBef>
                            <a:spcAft>
                              <a:spcPct val="0"/>
                            </a:spcAft>
                          </a:pPr>
                          <a14:m>
                            <m:oMathPara xmlns:m="http://schemas.openxmlformats.org/officeDocument/2006/math">
                              <m:oMathParaPr>
                                <m:jc m:val="centerGroup"/>
                              </m:oMathParaPr>
                              <m:oMath xmlns:m="http://schemas.openxmlformats.org/officeDocument/2006/math">
                                <m:r>
                                  <a:rPr lang="en-US" sz="2400" b="1" i="1" smtClean="0">
                                    <a:solidFill>
                                      <a:srgbClr val="C00000"/>
                                    </a:solidFill>
                                    <a:effectLst/>
                                    <a:latin typeface="Cambria Math" panose="02040503050406030204" pitchFamily="18" charset="0"/>
                                  </a:rPr>
                                  <m:t>𝟒</m:t>
                                </m:r>
                              </m:oMath>
                            </m:oMathPara>
                          </a14:m>
                          <a:endParaRPr lang="en-US" sz="2400" b="1">
                            <a:solidFill>
                              <a:srgbClr val="C00000"/>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5000"/>
                          </a:schemeClr>
                        </a:solidFill>
                      </a:tcPr>
                    </a:tc>
                    <a:tc>
                      <a:txBody>
                        <a:bodyPr/>
                        <a:lstStyle/>
                        <a:p>
                          <a:pPr marL="0" marR="0" algn="ctr">
                            <a:lnSpc>
                              <a:spcPct val="115000"/>
                            </a:lnSpc>
                            <a:spcBef>
                              <a:spcPct val="0"/>
                            </a:spcBef>
                            <a:spcAft>
                              <a:spcPct val="0"/>
                            </a:spcAft>
                          </a:pPr>
                          <a14:m>
                            <m:oMathPara xmlns:m="http://schemas.openxmlformats.org/officeDocument/2006/math">
                              <m:oMathParaPr>
                                <m:jc m:val="centerGroup"/>
                              </m:oMathParaPr>
                              <m:oMath xmlns:m="http://schemas.openxmlformats.org/officeDocument/2006/math">
                                <m:r>
                                  <a:rPr lang="en-US" sz="2400" b="1" i="1" smtClean="0">
                                    <a:solidFill>
                                      <a:srgbClr val="C00000"/>
                                    </a:solidFill>
                                    <a:effectLst/>
                                    <a:latin typeface="Cambria Math" panose="02040503050406030204" pitchFamily="18" charset="0"/>
                                  </a:rPr>
                                  <m:t>𝟓</m:t>
                                </m:r>
                              </m:oMath>
                            </m:oMathPara>
                          </a14:m>
                          <a:endParaRPr lang="en-US" sz="2400" b="1">
                            <a:solidFill>
                              <a:srgbClr val="C00000"/>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5000"/>
                          </a:schemeClr>
                        </a:solidFill>
                      </a:tcPr>
                    </a:tc>
                    <a:tc>
                      <a:txBody>
                        <a:bodyPr/>
                        <a:lstStyle/>
                        <a:p>
                          <a:pPr marL="0" marR="0" algn="ctr">
                            <a:lnSpc>
                              <a:spcPct val="115000"/>
                            </a:lnSpc>
                            <a:spcBef>
                              <a:spcPct val="0"/>
                            </a:spcBef>
                            <a:spcAft>
                              <a:spcPct val="0"/>
                            </a:spcAft>
                          </a:pPr>
                          <a14:m>
                            <m:oMathPara xmlns:m="http://schemas.openxmlformats.org/officeDocument/2006/math">
                              <m:oMathParaPr>
                                <m:jc m:val="centerGroup"/>
                              </m:oMathParaPr>
                              <m:oMath xmlns:m="http://schemas.openxmlformats.org/officeDocument/2006/math">
                                <m:r>
                                  <a:rPr lang="en-US" sz="2400" b="1" i="1" smtClean="0">
                                    <a:solidFill>
                                      <a:srgbClr val="C00000"/>
                                    </a:solidFill>
                                    <a:effectLst/>
                                    <a:latin typeface="Cambria Math" panose="02040503050406030204" pitchFamily="18" charset="0"/>
                                  </a:rPr>
                                  <m:t>𝟔</m:t>
                                </m:r>
                              </m:oMath>
                            </m:oMathPara>
                          </a14:m>
                          <a:endParaRPr lang="en-US" sz="2400" b="1">
                            <a:solidFill>
                              <a:srgbClr val="C00000"/>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5000"/>
                          </a:schemeClr>
                        </a:solidFill>
                      </a:tcPr>
                    </a:tc>
                    <a:extLst>
                      <a:ext uri="{0D108BD9-81ED-4DB2-BD59-A6C34878D82A}">
                        <a16:rowId xmlns:a16="http://schemas.microsoft.com/office/drawing/2014/main" val="2221168723"/>
                      </a:ext>
                    </a:extLst>
                  </a:tr>
                  <a:tr h="426593">
                    <a:tc>
                      <a:txBody>
                        <a:bodyPr/>
                        <a:lstStyle/>
                        <a:p>
                          <a:pPr marL="0" marR="0" algn="just">
                            <a:lnSpc>
                              <a:spcPct val="115000"/>
                            </a:lnSpc>
                            <a:spcBef>
                              <a:spcPct val="0"/>
                            </a:spcBef>
                            <a:spcAft>
                              <a:spcPct val="0"/>
                            </a:spcAft>
                          </a:pPr>
                          <a:r>
                            <a:rPr lang="en-US" sz="2400" b="0">
                              <a:solidFill>
                                <a:srgbClr val="C00000"/>
                              </a:solidFill>
                              <a:effectLst/>
                            </a:rPr>
                            <a:t>Profit </a:t>
                          </a:r>
                          <a14:m>
                            <m:oMath xmlns:m="http://schemas.openxmlformats.org/officeDocument/2006/math">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𝑔</m:t>
                                  </m:r>
                                </m:e>
                                <m:sub>
                                  <m:r>
                                    <a:rPr lang="en-US" sz="2400" b="0" i="1" smtClean="0">
                                      <a:solidFill>
                                        <a:srgbClr val="C00000"/>
                                      </a:solidFill>
                                      <a:latin typeface="Cambria Math" panose="02040503050406030204" pitchFamily="18" charset="0"/>
                                    </a:rPr>
                                    <m:t>𝑖</m:t>
                                  </m:r>
                                </m:sub>
                              </m:sSub>
                            </m:oMath>
                          </a14:m>
                          <a:endParaRPr lang="en-US" sz="2400" b="0">
                            <a:solidFill>
                              <a:srgbClr val="C00000"/>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5000"/>
                          </a:schemeClr>
                        </a:solidFill>
                      </a:tcPr>
                    </a:tc>
                    <a:tc>
                      <a:txBody>
                        <a:bodyPr/>
                        <a:lstStyle/>
                        <a:p>
                          <a:pPr marL="0" marR="0" algn="ctr">
                            <a:lnSpc>
                              <a:spcPct val="115000"/>
                            </a:lnSpc>
                            <a:spcBef>
                              <a:spcPct val="0"/>
                            </a:spcBef>
                            <a:spcAft>
                              <a:spcPct val="0"/>
                            </a:spcAft>
                          </a:pPr>
                          <a14:m>
                            <m:oMathPara xmlns:m="http://schemas.openxmlformats.org/officeDocument/2006/math">
                              <m:oMathParaPr>
                                <m:jc m:val="centerGroup"/>
                              </m:oMathParaPr>
                              <m:oMath xmlns:m="http://schemas.openxmlformats.org/officeDocument/2006/math">
                                <m:r>
                                  <a:rPr lang="en-US" sz="2400" b="1" i="1" smtClean="0">
                                    <a:effectLst/>
                                    <a:latin typeface="Cambria Math" panose="02040503050406030204" pitchFamily="18" charset="0"/>
                                  </a:rPr>
                                  <m:t>𝟐𝟎</m:t>
                                </m:r>
                              </m:oMath>
                            </m:oMathPara>
                          </a14:m>
                          <a:endParaRPr lang="en-US" sz="2400" b="1">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ct val="0"/>
                            </a:spcBef>
                            <a:spcAft>
                              <a:spcPct val="0"/>
                            </a:spcAft>
                          </a:pPr>
                          <a14:m>
                            <m:oMathPara xmlns:m="http://schemas.openxmlformats.org/officeDocument/2006/math">
                              <m:oMathParaPr>
                                <m:jc m:val="centerGroup"/>
                              </m:oMathParaPr>
                              <m:oMath xmlns:m="http://schemas.openxmlformats.org/officeDocument/2006/math">
                                <m:r>
                                  <a:rPr lang="en-US" sz="2400" b="1" i="1" smtClean="0">
                                    <a:effectLst/>
                                    <a:latin typeface="Cambria Math" panose="02040503050406030204" pitchFamily="18" charset="0"/>
                                  </a:rPr>
                                  <m:t>𝟏𝟓</m:t>
                                </m:r>
                              </m:oMath>
                            </m:oMathPara>
                          </a14:m>
                          <a:endParaRPr lang="en-US" sz="2400" b="1">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ct val="0"/>
                            </a:spcBef>
                            <a:spcAft>
                              <a:spcPct val="0"/>
                            </a:spcAft>
                          </a:pPr>
                          <a14:m>
                            <m:oMathPara xmlns:m="http://schemas.openxmlformats.org/officeDocument/2006/math">
                              <m:oMathParaPr>
                                <m:jc m:val="centerGroup"/>
                              </m:oMathParaPr>
                              <m:oMath xmlns:m="http://schemas.openxmlformats.org/officeDocument/2006/math">
                                <m:r>
                                  <a:rPr lang="en-US" sz="2400" b="1" i="1" smtClean="0">
                                    <a:effectLst/>
                                    <a:latin typeface="Cambria Math" panose="02040503050406030204" pitchFamily="18" charset="0"/>
                                  </a:rPr>
                                  <m:t>𝟏𝟎</m:t>
                                </m:r>
                              </m:oMath>
                            </m:oMathPara>
                          </a14:m>
                          <a:endParaRPr lang="en-US" sz="2400" b="1">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ct val="0"/>
                            </a:spcBef>
                            <a:spcAft>
                              <a:spcPct val="0"/>
                            </a:spcAft>
                          </a:pPr>
                          <a14:m>
                            <m:oMathPara xmlns:m="http://schemas.openxmlformats.org/officeDocument/2006/math">
                              <m:oMathParaPr>
                                <m:jc m:val="centerGroup"/>
                              </m:oMathParaPr>
                              <m:oMath xmlns:m="http://schemas.openxmlformats.org/officeDocument/2006/math">
                                <m:r>
                                  <a:rPr lang="en-US" sz="2400" b="1" i="1" smtClean="0">
                                    <a:effectLst/>
                                    <a:latin typeface="Cambria Math" panose="02040503050406030204" pitchFamily="18" charset="0"/>
                                  </a:rPr>
                                  <m:t>𝟕</m:t>
                                </m:r>
                              </m:oMath>
                            </m:oMathPara>
                          </a14:m>
                          <a:endParaRPr lang="en-US" sz="2400" b="1">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ct val="0"/>
                            </a:spcBef>
                            <a:spcAft>
                              <a:spcPct val="0"/>
                            </a:spcAft>
                          </a:pPr>
                          <a14:m>
                            <m:oMathPara xmlns:m="http://schemas.openxmlformats.org/officeDocument/2006/math">
                              <m:oMathParaPr>
                                <m:jc m:val="centerGroup"/>
                              </m:oMathParaPr>
                              <m:oMath xmlns:m="http://schemas.openxmlformats.org/officeDocument/2006/math">
                                <m:r>
                                  <a:rPr lang="en-US" sz="2400" b="1" i="1" smtClean="0">
                                    <a:effectLst/>
                                    <a:latin typeface="Cambria Math" panose="02040503050406030204" pitchFamily="18" charset="0"/>
                                  </a:rPr>
                                  <m:t>𝟓</m:t>
                                </m:r>
                              </m:oMath>
                            </m:oMathPara>
                          </a14:m>
                          <a:endParaRPr lang="en-US" sz="2400" b="1" dirty="0">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ct val="0"/>
                            </a:spcBef>
                            <a:spcAft>
                              <a:spcPct val="0"/>
                            </a:spcAft>
                          </a:pPr>
                          <a14:m>
                            <m:oMathPara xmlns:m="http://schemas.openxmlformats.org/officeDocument/2006/math">
                              <m:oMathParaPr>
                                <m:jc m:val="centerGroup"/>
                              </m:oMathParaPr>
                              <m:oMath xmlns:m="http://schemas.openxmlformats.org/officeDocument/2006/math">
                                <m:r>
                                  <a:rPr lang="en-US" sz="2400" b="1" i="1" smtClean="0">
                                    <a:effectLst/>
                                    <a:latin typeface="Cambria Math" panose="02040503050406030204" pitchFamily="18" charset="0"/>
                                  </a:rPr>
                                  <m:t>𝟑</m:t>
                                </m:r>
                              </m:oMath>
                            </m:oMathPara>
                          </a14:m>
                          <a:endParaRPr lang="en-US" sz="2400" b="1">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16479883"/>
                      </a:ext>
                    </a:extLst>
                  </a:tr>
                  <a:tr h="426593">
                    <a:tc>
                      <a:txBody>
                        <a:bodyPr/>
                        <a:lstStyle/>
                        <a:p>
                          <a:r>
                            <a:rPr lang="en-US" sz="2400" b="0">
                              <a:solidFill>
                                <a:srgbClr val="C00000"/>
                              </a:solidFill>
                              <a:effectLst/>
                            </a:rPr>
                            <a:t>Deadline </a:t>
                          </a:r>
                          <a14:m>
                            <m:oMath xmlns:m="http://schemas.openxmlformats.org/officeDocument/2006/math">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𝑑</m:t>
                                  </m:r>
                                </m:e>
                                <m:sub>
                                  <m:r>
                                    <a:rPr lang="en-US" sz="2400" b="0" i="1" smtClean="0">
                                      <a:solidFill>
                                        <a:srgbClr val="C00000"/>
                                      </a:solidFill>
                                      <a:latin typeface="Cambria Math" panose="02040503050406030204" pitchFamily="18" charset="0"/>
                                    </a:rPr>
                                    <m:t>𝑖</m:t>
                                  </m:r>
                                </m:sub>
                              </m:sSub>
                              <m:r>
                                <a:rPr lang="en-US" sz="2400" b="0" i="1" smtClean="0">
                                  <a:solidFill>
                                    <a:srgbClr val="C00000"/>
                                  </a:solidFill>
                                  <a:latin typeface="Cambria Math" panose="02040503050406030204" pitchFamily="18" charset="0"/>
                                </a:rPr>
                                <m:t>.</m:t>
                              </m:r>
                            </m:oMath>
                          </a14:m>
                          <a:endParaRPr lang="en-US" sz="2400" b="0">
                            <a:solidFill>
                              <a:srgbClr val="C00000"/>
                            </a:solidFill>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5000"/>
                          </a:schemeClr>
                        </a:solidFill>
                      </a:tcPr>
                    </a:tc>
                    <a:tc>
                      <a:txBody>
                        <a:bodyPr/>
                        <a:lstStyle/>
                        <a:p>
                          <a:pPr marL="0" marR="0" algn="ctr">
                            <a:lnSpc>
                              <a:spcPct val="115000"/>
                            </a:lnSpc>
                            <a:spcBef>
                              <a:spcPct val="0"/>
                            </a:spcBef>
                            <a:spcAft>
                              <a:spcPct val="0"/>
                            </a:spcAft>
                          </a:pPr>
                          <a14:m>
                            <m:oMathPara xmlns:m="http://schemas.openxmlformats.org/officeDocument/2006/math">
                              <m:oMathParaPr>
                                <m:jc m:val="centerGroup"/>
                              </m:oMathParaPr>
                              <m:oMath xmlns:m="http://schemas.openxmlformats.org/officeDocument/2006/math">
                                <m:r>
                                  <a:rPr lang="en-US" sz="2400" b="1" i="1" smtClean="0">
                                    <a:effectLst/>
                                    <a:latin typeface="Cambria Math" panose="02040503050406030204" pitchFamily="18" charset="0"/>
                                  </a:rPr>
                                  <m:t>𝟑</m:t>
                                </m:r>
                              </m:oMath>
                            </m:oMathPara>
                          </a14:m>
                          <a:endParaRPr lang="en-US" sz="2400" b="1">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ct val="0"/>
                            </a:spcBef>
                            <a:spcAft>
                              <a:spcPct val="0"/>
                            </a:spcAft>
                          </a:pPr>
                          <a14:m>
                            <m:oMathPara xmlns:m="http://schemas.openxmlformats.org/officeDocument/2006/math">
                              <m:oMathParaPr>
                                <m:jc m:val="centerGroup"/>
                              </m:oMathParaPr>
                              <m:oMath xmlns:m="http://schemas.openxmlformats.org/officeDocument/2006/math">
                                <m:r>
                                  <a:rPr lang="en-US" sz="2400" b="1" i="1" smtClean="0">
                                    <a:effectLst/>
                                    <a:latin typeface="Cambria Math" panose="02040503050406030204" pitchFamily="18" charset="0"/>
                                  </a:rPr>
                                  <m:t>𝟏</m:t>
                                </m:r>
                              </m:oMath>
                            </m:oMathPara>
                          </a14:m>
                          <a:endParaRPr lang="en-US" sz="2400" b="1">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ct val="0"/>
                            </a:spcBef>
                            <a:spcAft>
                              <a:spcPct val="0"/>
                            </a:spcAft>
                          </a:pPr>
                          <a14:m>
                            <m:oMathPara xmlns:m="http://schemas.openxmlformats.org/officeDocument/2006/math">
                              <m:oMathParaPr>
                                <m:jc m:val="centerGroup"/>
                              </m:oMathParaPr>
                              <m:oMath xmlns:m="http://schemas.openxmlformats.org/officeDocument/2006/math">
                                <m:r>
                                  <a:rPr lang="en-US" sz="2400" b="1" i="1" smtClean="0">
                                    <a:effectLst/>
                                    <a:latin typeface="Cambria Math" panose="02040503050406030204" pitchFamily="18" charset="0"/>
                                  </a:rPr>
                                  <m:t>𝟏</m:t>
                                </m:r>
                              </m:oMath>
                            </m:oMathPara>
                          </a14:m>
                          <a:endParaRPr lang="en-US" sz="2400" b="1">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ct val="0"/>
                            </a:spcBef>
                            <a:spcAft>
                              <a:spcPct val="0"/>
                            </a:spcAft>
                          </a:pPr>
                          <a14:m>
                            <m:oMathPara xmlns:m="http://schemas.openxmlformats.org/officeDocument/2006/math">
                              <m:oMathParaPr>
                                <m:jc m:val="centerGroup"/>
                              </m:oMathParaPr>
                              <m:oMath xmlns:m="http://schemas.openxmlformats.org/officeDocument/2006/math">
                                <m:r>
                                  <a:rPr lang="en-US" sz="2400" b="1" i="1" smtClean="0">
                                    <a:effectLst/>
                                    <a:latin typeface="Cambria Math" panose="02040503050406030204" pitchFamily="18" charset="0"/>
                                  </a:rPr>
                                  <m:t>𝟑</m:t>
                                </m:r>
                              </m:oMath>
                            </m:oMathPara>
                          </a14:m>
                          <a:endParaRPr lang="en-US" sz="2400" b="1">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ct val="0"/>
                            </a:spcBef>
                            <a:spcAft>
                              <a:spcPct val="0"/>
                            </a:spcAft>
                          </a:pPr>
                          <a14:m>
                            <m:oMathPara xmlns:m="http://schemas.openxmlformats.org/officeDocument/2006/math">
                              <m:oMathParaPr>
                                <m:jc m:val="centerGroup"/>
                              </m:oMathParaPr>
                              <m:oMath xmlns:m="http://schemas.openxmlformats.org/officeDocument/2006/math">
                                <m:r>
                                  <a:rPr lang="en-US" sz="2400" b="1" i="1" smtClean="0">
                                    <a:effectLst/>
                                    <a:latin typeface="Cambria Math" panose="02040503050406030204" pitchFamily="18" charset="0"/>
                                  </a:rPr>
                                  <m:t>𝟏</m:t>
                                </m:r>
                              </m:oMath>
                            </m:oMathPara>
                          </a14:m>
                          <a:endParaRPr lang="en-US" sz="2400" b="1">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ct val="0"/>
                            </a:spcBef>
                            <a:spcAft>
                              <a:spcPct val="0"/>
                            </a:spcAft>
                          </a:pPr>
                          <a14:m>
                            <m:oMathPara xmlns:m="http://schemas.openxmlformats.org/officeDocument/2006/math">
                              <m:oMathParaPr>
                                <m:jc m:val="centerGroup"/>
                              </m:oMathParaPr>
                              <m:oMath xmlns:m="http://schemas.openxmlformats.org/officeDocument/2006/math">
                                <m:r>
                                  <a:rPr lang="en-US" sz="2400" b="1" i="1" smtClean="0">
                                    <a:effectLst/>
                                    <a:latin typeface="Cambria Math" panose="02040503050406030204" pitchFamily="18" charset="0"/>
                                  </a:rPr>
                                  <m:t>𝟑</m:t>
                                </m:r>
                              </m:oMath>
                            </m:oMathPara>
                          </a14:m>
                          <a:endParaRPr lang="en-US" sz="2400" b="1" dirty="0">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33643208"/>
                      </a:ext>
                    </a:extLst>
                  </a:tr>
                </a:tbl>
              </a:graphicData>
            </a:graphic>
          </p:graphicFrame>
        </mc:Choice>
        <mc:Fallback xmlns="">
          <p:graphicFrame>
            <p:nvGraphicFramePr>
              <p:cNvPr id="12" name="Table 11"/>
              <p:cNvGraphicFramePr>
                <a:graphicFrameLocks noGrp="1"/>
              </p:cNvGraphicFramePr>
              <p:nvPr>
                <p:extLst>
                  <p:ext uri="{D42A27DB-BD31-4B8C-83A1-F6EECF244321}">
                    <p14:modId xmlns:p14="http://schemas.microsoft.com/office/powerpoint/2010/main" val="3880227170"/>
                  </p:ext>
                </p:extLst>
              </p:nvPr>
            </p:nvGraphicFramePr>
            <p:xfrm>
              <a:off x="2197825" y="1036384"/>
              <a:ext cx="6141721" cy="1584706"/>
            </p:xfrm>
            <a:graphic>
              <a:graphicData uri="http://schemas.openxmlformats.org/drawingml/2006/table">
                <a:tbl>
                  <a:tblPr firstRow="1" firstCol="1" bandRow="1">
                    <a:tableStyleId>{21E4AEA4-8DFA-4A89-87EB-49C32662AFE0}</a:tableStyleId>
                  </a:tblPr>
                  <a:tblGrid>
                    <a:gridCol w="1752601">
                      <a:extLst>
                        <a:ext uri="{9D8B030D-6E8A-4147-A177-3AD203B41FA5}">
                          <a16:colId xmlns:a16="http://schemas.microsoft.com/office/drawing/2014/main" val="1922602082"/>
                        </a:ext>
                      </a:extLst>
                    </a:gridCol>
                    <a:gridCol w="731520">
                      <a:extLst>
                        <a:ext uri="{9D8B030D-6E8A-4147-A177-3AD203B41FA5}">
                          <a16:colId xmlns:a16="http://schemas.microsoft.com/office/drawing/2014/main" val="717586990"/>
                        </a:ext>
                      </a:extLst>
                    </a:gridCol>
                    <a:gridCol w="731520">
                      <a:extLst>
                        <a:ext uri="{9D8B030D-6E8A-4147-A177-3AD203B41FA5}">
                          <a16:colId xmlns:a16="http://schemas.microsoft.com/office/drawing/2014/main" val="3968607451"/>
                        </a:ext>
                      </a:extLst>
                    </a:gridCol>
                    <a:gridCol w="731520">
                      <a:extLst>
                        <a:ext uri="{9D8B030D-6E8A-4147-A177-3AD203B41FA5}">
                          <a16:colId xmlns:a16="http://schemas.microsoft.com/office/drawing/2014/main" val="2999164042"/>
                        </a:ext>
                      </a:extLst>
                    </a:gridCol>
                    <a:gridCol w="731520">
                      <a:extLst>
                        <a:ext uri="{9D8B030D-6E8A-4147-A177-3AD203B41FA5}">
                          <a16:colId xmlns:a16="http://schemas.microsoft.com/office/drawing/2014/main" val="2383096932"/>
                        </a:ext>
                      </a:extLst>
                    </a:gridCol>
                    <a:gridCol w="731520">
                      <a:extLst>
                        <a:ext uri="{9D8B030D-6E8A-4147-A177-3AD203B41FA5}">
                          <a16:colId xmlns:a16="http://schemas.microsoft.com/office/drawing/2014/main" val="3734613195"/>
                        </a:ext>
                      </a:extLst>
                    </a:gridCol>
                    <a:gridCol w="731520">
                      <a:extLst>
                        <a:ext uri="{9D8B030D-6E8A-4147-A177-3AD203B41FA5}">
                          <a16:colId xmlns:a16="http://schemas.microsoft.com/office/drawing/2014/main" val="1054917901"/>
                        </a:ext>
                      </a:extLst>
                    </a:gridCol>
                  </a:tblGrid>
                  <a:tr h="426593">
                    <a:tc>
                      <a:txBody>
                        <a:bodyPr/>
                        <a:lstStyle/>
                        <a:p>
                          <a:endParaRPr lang="en-US"/>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347" t="-12857" r="-251042" b="-288571"/>
                          </a:stretch>
                        </a:blipFill>
                      </a:tcPr>
                    </a:tc>
                    <a:tc>
                      <a:txBody>
                        <a:bodyPr/>
                        <a:lstStyle/>
                        <a:p>
                          <a:endParaRPr lang="en-US"/>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240833" t="-12857" r="-502500" b="-288571"/>
                          </a:stretch>
                        </a:blipFill>
                      </a:tcPr>
                    </a:tc>
                    <a:tc>
                      <a:txBody>
                        <a:bodyPr/>
                        <a:lstStyle/>
                        <a:p>
                          <a:endParaRPr lang="en-US"/>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340833" t="-12857" r="-402500" b="-288571"/>
                          </a:stretch>
                        </a:blipFill>
                      </a:tcPr>
                    </a:tc>
                    <a:tc>
                      <a:txBody>
                        <a:bodyPr/>
                        <a:lstStyle/>
                        <a:p>
                          <a:endParaRPr lang="en-US"/>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440833" t="-12857" r="-302500" b="-288571"/>
                          </a:stretch>
                        </a:blipFill>
                      </a:tcPr>
                    </a:tc>
                    <a:tc>
                      <a:txBody>
                        <a:bodyPr/>
                        <a:lstStyle/>
                        <a:p>
                          <a:endParaRPr lang="en-US"/>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536364" t="-12857" r="-200000" b="-288571"/>
                          </a:stretch>
                        </a:blipFill>
                      </a:tcPr>
                    </a:tc>
                    <a:tc>
                      <a:txBody>
                        <a:bodyPr/>
                        <a:lstStyle/>
                        <a:p>
                          <a:endParaRPr lang="en-US"/>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641667" t="-12857" r="-101667" b="-288571"/>
                          </a:stretch>
                        </a:blipFill>
                      </a:tcPr>
                    </a:tc>
                    <a:tc>
                      <a:txBody>
                        <a:bodyPr/>
                        <a:lstStyle/>
                        <a:p>
                          <a:endParaRPr lang="en-US"/>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741667" t="-12857" r="-1667" b="-288571"/>
                          </a:stretch>
                        </a:blipFill>
                      </a:tcPr>
                    </a:tc>
                    <a:extLst>
                      <a:ext uri="{0D108BD9-81ED-4DB2-BD59-A6C34878D82A}">
                        <a16:rowId xmlns:a16="http://schemas.microsoft.com/office/drawing/2014/main" val="2221168723"/>
                      </a:ext>
                    </a:extLst>
                  </a:tr>
                  <a:tr h="426593">
                    <a:tc>
                      <a:txBody>
                        <a:bodyPr/>
                        <a:lstStyle/>
                        <a:p>
                          <a:endParaRPr lang="en-US"/>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347" t="-112857" r="-251042" b="-188571"/>
                          </a:stretch>
                        </a:blipFill>
                      </a:tcPr>
                    </a:tc>
                    <a:tc>
                      <a:txBody>
                        <a:bodyPr/>
                        <a:lstStyle/>
                        <a:p>
                          <a:endParaRPr lang="en-US"/>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240833" t="-112857" r="-502500" b="-188571"/>
                          </a:stretch>
                        </a:blipFill>
                      </a:tcPr>
                    </a:tc>
                    <a:tc>
                      <a:txBody>
                        <a:bodyPr/>
                        <a:lstStyle/>
                        <a:p>
                          <a:endParaRPr lang="en-US"/>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340833" t="-112857" r="-402500" b="-188571"/>
                          </a:stretch>
                        </a:blipFill>
                      </a:tcPr>
                    </a:tc>
                    <a:tc>
                      <a:txBody>
                        <a:bodyPr/>
                        <a:lstStyle/>
                        <a:p>
                          <a:endParaRPr lang="en-US"/>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440833" t="-112857" r="-302500" b="-188571"/>
                          </a:stretch>
                        </a:blipFill>
                      </a:tcPr>
                    </a:tc>
                    <a:tc>
                      <a:txBody>
                        <a:bodyPr/>
                        <a:lstStyle/>
                        <a:p>
                          <a:endParaRPr lang="en-US"/>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536364" t="-112857" r="-200000" b="-188571"/>
                          </a:stretch>
                        </a:blipFill>
                      </a:tcPr>
                    </a:tc>
                    <a:tc>
                      <a:txBody>
                        <a:bodyPr/>
                        <a:lstStyle/>
                        <a:p>
                          <a:endParaRPr lang="en-US"/>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641667" t="-112857" r="-101667" b="-188571"/>
                          </a:stretch>
                        </a:blipFill>
                      </a:tcPr>
                    </a:tc>
                    <a:tc>
                      <a:txBody>
                        <a:bodyPr/>
                        <a:lstStyle/>
                        <a:p>
                          <a:endParaRPr lang="en-US"/>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741667" t="-112857" r="-1667" b="-188571"/>
                          </a:stretch>
                        </a:blipFill>
                      </a:tcPr>
                    </a:tc>
                    <a:extLst>
                      <a:ext uri="{0D108BD9-81ED-4DB2-BD59-A6C34878D82A}">
                        <a16:rowId xmlns:a16="http://schemas.microsoft.com/office/drawing/2014/main" val="3016479883"/>
                      </a:ext>
                    </a:extLst>
                  </a:tr>
                  <a:tr h="731520">
                    <a:tc>
                      <a:txBody>
                        <a:bodyPr/>
                        <a:lstStyle/>
                        <a:p>
                          <a:endParaRPr lang="en-US"/>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347" t="-124167" r="-251042" b="-10000"/>
                          </a:stretch>
                        </a:blipFill>
                      </a:tcPr>
                    </a:tc>
                    <a:tc>
                      <a:txBody>
                        <a:bodyPr/>
                        <a:lstStyle/>
                        <a:p>
                          <a:endParaRPr lang="en-US"/>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240833" t="-124167" r="-502500" b="-10000"/>
                          </a:stretch>
                        </a:blipFill>
                      </a:tcPr>
                    </a:tc>
                    <a:tc>
                      <a:txBody>
                        <a:bodyPr/>
                        <a:lstStyle/>
                        <a:p>
                          <a:endParaRPr lang="en-US"/>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340833" t="-124167" r="-402500" b="-10000"/>
                          </a:stretch>
                        </a:blipFill>
                      </a:tcPr>
                    </a:tc>
                    <a:tc>
                      <a:txBody>
                        <a:bodyPr/>
                        <a:lstStyle/>
                        <a:p>
                          <a:endParaRPr lang="en-US"/>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440833" t="-124167" r="-302500" b="-10000"/>
                          </a:stretch>
                        </a:blipFill>
                      </a:tcPr>
                    </a:tc>
                    <a:tc>
                      <a:txBody>
                        <a:bodyPr/>
                        <a:lstStyle/>
                        <a:p>
                          <a:endParaRPr lang="en-US"/>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536364" t="-124167" r="-200000" b="-10000"/>
                          </a:stretch>
                        </a:blipFill>
                      </a:tcPr>
                    </a:tc>
                    <a:tc>
                      <a:txBody>
                        <a:bodyPr/>
                        <a:lstStyle/>
                        <a:p>
                          <a:endParaRPr lang="en-US"/>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641667" t="-124167" r="-101667" b="-10000"/>
                          </a:stretch>
                        </a:blipFill>
                      </a:tcPr>
                    </a:tc>
                    <a:tc>
                      <a:txBody>
                        <a:bodyPr/>
                        <a:lstStyle/>
                        <a:p>
                          <a:endParaRPr lang="en-US"/>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741667" t="-124167" r="-1667" b="-10000"/>
                          </a:stretch>
                        </a:blipFill>
                      </a:tcPr>
                    </a:tc>
                    <a:extLst>
                      <a:ext uri="{0D108BD9-81ED-4DB2-BD59-A6C34878D82A}">
                        <a16:rowId xmlns:a16="http://schemas.microsoft.com/office/drawing/2014/main" val="2033643208"/>
                      </a:ext>
                    </a:extLst>
                  </a:tr>
                </a:tbl>
              </a:graphicData>
            </a:graphic>
          </p:graphicFrame>
        </mc:Fallback>
      </mc:AlternateContent>
      <p:sp>
        <p:nvSpPr>
          <p:cNvPr id="13" name="Rectangle 12"/>
          <p:cNvSpPr/>
          <p:nvPr/>
        </p:nvSpPr>
        <p:spPr>
          <a:xfrm>
            <a:off x="1091953" y="2724426"/>
            <a:ext cx="1204933" cy="38100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solidFill>
                  <a:srgbClr val="AD1457"/>
                </a:solidFill>
              </a:rPr>
              <a:t>Step 2:</a:t>
            </a:r>
          </a:p>
        </p:txBody>
      </p:sp>
      <p:sp>
        <p:nvSpPr>
          <p:cNvPr id="14" name="Rectangle 13"/>
          <p:cNvSpPr/>
          <p:nvPr/>
        </p:nvSpPr>
        <p:spPr>
          <a:xfrm>
            <a:off x="1091953" y="5134260"/>
            <a:ext cx="1204933" cy="38100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AD1457"/>
                </a:solidFill>
              </a:rPr>
              <a:t>Step 3:</a:t>
            </a:r>
          </a:p>
        </p:txBody>
      </p:sp>
      <p:sp>
        <p:nvSpPr>
          <p:cNvPr id="15" name="Rounded Rectangle 14"/>
          <p:cNvSpPr/>
          <p:nvPr/>
        </p:nvSpPr>
        <p:spPr>
          <a:xfrm>
            <a:off x="5213627" y="2716814"/>
            <a:ext cx="2834640" cy="396222"/>
          </a:xfrm>
          <a:prstGeom prst="roundRect">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3056614" y="5664816"/>
            <a:ext cx="2362200" cy="457200"/>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solidFill>
                  <a:srgbClr val="C00000"/>
                </a:solidFill>
              </a:rPr>
              <a:t>P</a:t>
            </a:r>
          </a:p>
        </p:txBody>
      </p:sp>
      <p:sp>
        <p:nvSpPr>
          <p:cNvPr id="17" name="Rectangle 16"/>
          <p:cNvSpPr/>
          <p:nvPr/>
        </p:nvSpPr>
        <p:spPr>
          <a:xfrm>
            <a:off x="5418814" y="5664816"/>
            <a:ext cx="685800" cy="457200"/>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solidFill>
                  <a:srgbClr val="C00000"/>
                </a:solidFill>
              </a:rPr>
              <a:t>1</a:t>
            </a:r>
          </a:p>
        </p:txBody>
      </p:sp>
      <p:sp>
        <p:nvSpPr>
          <p:cNvPr id="18" name="Rectangle 17"/>
          <p:cNvSpPr/>
          <p:nvPr/>
        </p:nvSpPr>
        <p:spPr>
          <a:xfrm>
            <a:off x="6102342" y="5664816"/>
            <a:ext cx="685800" cy="457200"/>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solidFill>
                  <a:srgbClr val="C00000"/>
                </a:solidFill>
              </a:rPr>
              <a:t>2</a:t>
            </a:r>
          </a:p>
        </p:txBody>
      </p:sp>
      <p:sp>
        <p:nvSpPr>
          <p:cNvPr id="19" name="Rectangle 18"/>
          <p:cNvSpPr/>
          <p:nvPr/>
        </p:nvSpPr>
        <p:spPr>
          <a:xfrm>
            <a:off x="6779038" y="5664816"/>
            <a:ext cx="685800" cy="457200"/>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solidFill>
                  <a:srgbClr val="C00000"/>
                </a:solidFill>
              </a:rPr>
              <a:t>3</a:t>
            </a:r>
          </a:p>
        </p:txBody>
      </p:sp>
      <p:sp>
        <p:nvSpPr>
          <p:cNvPr id="20" name="Rectangle 19"/>
          <p:cNvSpPr/>
          <p:nvPr/>
        </p:nvSpPr>
        <p:spPr>
          <a:xfrm>
            <a:off x="3056614" y="6124860"/>
            <a:ext cx="2362200" cy="457200"/>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solidFill>
                  <a:srgbClr val="C00000"/>
                </a:solidFill>
              </a:rPr>
              <a:t>Job selected</a:t>
            </a:r>
          </a:p>
        </p:txBody>
      </p:sp>
      <p:sp>
        <p:nvSpPr>
          <p:cNvPr id="21" name="Rectangle 20"/>
          <p:cNvSpPr/>
          <p:nvPr/>
        </p:nvSpPr>
        <p:spPr>
          <a:xfrm>
            <a:off x="5418814" y="6124860"/>
            <a:ext cx="685800" cy="457200"/>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solidFill>
                  <a:srgbClr val="C00000"/>
                </a:solidFill>
              </a:rPr>
              <a:t>0</a:t>
            </a:r>
          </a:p>
        </p:txBody>
      </p:sp>
      <p:sp>
        <p:nvSpPr>
          <p:cNvPr id="22" name="Rectangle 21"/>
          <p:cNvSpPr/>
          <p:nvPr/>
        </p:nvSpPr>
        <p:spPr>
          <a:xfrm>
            <a:off x="6102342" y="6124860"/>
            <a:ext cx="685800" cy="457200"/>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solidFill>
                  <a:srgbClr val="C00000"/>
                </a:solidFill>
              </a:rPr>
              <a:t>0</a:t>
            </a:r>
          </a:p>
        </p:txBody>
      </p:sp>
      <p:sp>
        <p:nvSpPr>
          <p:cNvPr id="23" name="Rectangle 22"/>
          <p:cNvSpPr/>
          <p:nvPr/>
        </p:nvSpPr>
        <p:spPr>
          <a:xfrm>
            <a:off x="6779038" y="6124860"/>
            <a:ext cx="685800" cy="457200"/>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rPr>
              <a:t>J1</a:t>
            </a:r>
          </a:p>
        </p:txBody>
      </p:sp>
      <p:sp>
        <p:nvSpPr>
          <p:cNvPr id="24" name="Oval 23"/>
          <p:cNvSpPr/>
          <p:nvPr/>
        </p:nvSpPr>
        <p:spPr>
          <a:xfrm>
            <a:off x="4009114" y="2064972"/>
            <a:ext cx="457200" cy="410303"/>
          </a:xfrm>
          <a:prstGeom prst="ellipse">
            <a:avLst/>
          </a:prstGeom>
          <a:noFill/>
          <a:ln w="19050">
            <a:solidFill>
              <a:srgbClr val="00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6893910" y="6146833"/>
            <a:ext cx="457200" cy="410303"/>
          </a:xfrm>
          <a:prstGeom prst="ellipse">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mc:AlternateContent xmlns:mc="http://schemas.openxmlformats.org/markup-compatibility/2006" xmlns:a14="http://schemas.microsoft.com/office/drawing/2010/main">
        <mc:Choice Requires="a14">
          <p:sp>
            <p:nvSpPr>
              <p:cNvPr id="27" name="Rectangle 26"/>
              <p:cNvSpPr/>
              <p:nvPr/>
            </p:nvSpPr>
            <p:spPr>
              <a:xfrm>
                <a:off x="2296886" y="2684093"/>
                <a:ext cx="5751383" cy="461665"/>
              </a:xfrm>
              <a:prstGeom prst="rect">
                <a:avLst/>
              </a:prstGeom>
            </p:spPr>
            <p:txBody>
              <a:bodyPr wrap="none">
                <a:spAutoFit/>
              </a:bodyPr>
              <a:lstStyle/>
              <a:p>
                <a:pPr marL="400050" lvl="1" indent="0">
                  <a:buNone/>
                </a:pPr>
                <a:r>
                  <a:rPr lang="da-DK" sz="2400" dirty="0"/>
                  <a:t>Find </a:t>
                </a:r>
                <a:r>
                  <a:rPr lang="en-US" sz="2400" dirty="0"/>
                  <a:t>total position </a:t>
                </a:r>
                <a14:m>
                  <m:oMath xmlns:m="http://schemas.openxmlformats.org/officeDocument/2006/math">
                    <m:r>
                      <a:rPr lang="en-US" sz="2400" i="1">
                        <a:latin typeface="Cambria Math" panose="02040503050406030204" pitchFamily="18" charset="0"/>
                      </a:rPr>
                      <m:t>𝑃</m:t>
                    </m:r>
                    <m:r>
                      <a:rPr lang="en-US" sz="2400" i="1">
                        <a:latin typeface="Cambria Math" panose="02040503050406030204" pitchFamily="18" charset="0"/>
                      </a:rPr>
                      <m:t> =</m:t>
                    </m:r>
                    <m:r>
                      <a:rPr lang="en-US" sz="2400" i="1">
                        <a:latin typeface="Cambria Math" panose="02040503050406030204" pitchFamily="18" charset="0"/>
                      </a:rPr>
                      <m:t>𝑚𝑖𝑛</m:t>
                    </m:r>
                    <m:r>
                      <a:rPr lang="en-US" sz="2400" i="1">
                        <a:latin typeface="Cambria Math" panose="02040503050406030204" pitchFamily="18" charset="0"/>
                      </a:rPr>
                      <m:t>⁡(</m:t>
                    </m:r>
                    <m:r>
                      <a:rPr lang="en-US" sz="2400" i="1">
                        <a:latin typeface="Cambria Math" panose="02040503050406030204" pitchFamily="18" charset="0"/>
                      </a:rPr>
                      <m:t>𝑛</m:t>
                    </m:r>
                    <m:r>
                      <a:rPr lang="en-US" sz="2400" i="1">
                        <a:latin typeface="Cambria Math" panose="02040503050406030204" pitchFamily="18" charset="0"/>
                      </a:rPr>
                      <m:t>, </m:t>
                    </m:r>
                    <m:r>
                      <a:rPr lang="en-US" sz="2400" i="1">
                        <a:latin typeface="Cambria Math" panose="02040503050406030204" pitchFamily="18" charset="0"/>
                      </a:rPr>
                      <m:t>𝑚𝑎𝑥</m:t>
                    </m:r>
                    <m:r>
                      <a:rPr lang="en-US" sz="2400" i="1">
                        <a:latin typeface="Cambria Math" panose="02040503050406030204" pitchFamily="18" charset="0"/>
                      </a:rPr>
                      <m:t>⁡(</m:t>
                    </m:r>
                    <m:r>
                      <a:rPr lang="en-US" sz="2400" i="1">
                        <a:latin typeface="Cambria Math" panose="02040503050406030204" pitchFamily="18" charset="0"/>
                      </a:rPr>
                      <m:t>𝑑𝑖</m:t>
                    </m:r>
                    <m:r>
                      <a:rPr lang="en-US" sz="2400" i="1">
                        <a:latin typeface="Cambria Math" panose="02040503050406030204" pitchFamily="18" charset="0"/>
                      </a:rPr>
                      <m:t>)) </m:t>
                    </m:r>
                  </m:oMath>
                </a14:m>
                <a:endParaRPr lang="en-US" sz="2400" dirty="0"/>
              </a:p>
            </p:txBody>
          </p:sp>
        </mc:Choice>
        <mc:Fallback xmlns="">
          <p:sp>
            <p:nvSpPr>
              <p:cNvPr id="27" name="Rectangle 26"/>
              <p:cNvSpPr>
                <a:spLocks noRot="1" noChangeAspect="1" noMove="1" noResize="1" noEditPoints="1" noAdjustHandles="1" noChangeArrowheads="1" noChangeShapeType="1" noTextEdit="1"/>
              </p:cNvSpPr>
              <p:nvPr/>
            </p:nvSpPr>
            <p:spPr>
              <a:xfrm>
                <a:off x="2296886" y="2684093"/>
                <a:ext cx="5751383" cy="461665"/>
              </a:xfrm>
              <a:prstGeom prst="rect">
                <a:avLst/>
              </a:prstGeom>
              <a:blipFill>
                <a:blip r:embed="rId3"/>
                <a:stretch>
                  <a:fillRect t="-9211" r="-4030" b="-30263"/>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8" name="Rectangle 27"/>
              <p:cNvSpPr/>
              <p:nvPr/>
            </p:nvSpPr>
            <p:spPr>
              <a:xfrm>
                <a:off x="3188732" y="3105426"/>
                <a:ext cx="3967689" cy="461665"/>
              </a:xfrm>
              <a:prstGeom prst="rect">
                <a:avLst/>
              </a:prstGeom>
            </p:spPr>
            <p:txBody>
              <a:bodyPr wrap="none">
                <a:spAutoFit/>
              </a:bodyPr>
              <a:lstStyle/>
              <a:p>
                <a:pPr marL="400050" lvl="1" indent="0" algn="ctr">
                  <a:buNone/>
                </a:pPr>
                <a:r>
                  <a:rPr lang="en-US" sz="2400" dirty="0"/>
                  <a:t>Here,</a:t>
                </a:r>
                <a:r>
                  <a:rPr lang="da-DK" sz="2400" dirty="0"/>
                  <a:t> </a:t>
                </a:r>
                <a14:m>
                  <m:oMath xmlns:m="http://schemas.openxmlformats.org/officeDocument/2006/math">
                    <m:r>
                      <a:rPr lang="da-DK" sz="2400" i="1">
                        <a:latin typeface="Cambria Math" panose="02040503050406030204" pitchFamily="18" charset="0"/>
                      </a:rPr>
                      <m:t>𝑃</m:t>
                    </m:r>
                    <m:r>
                      <a:rPr lang="da-DK" sz="2400" i="1">
                        <a:latin typeface="Cambria Math" panose="02040503050406030204" pitchFamily="18" charset="0"/>
                      </a:rPr>
                      <m:t> = </m:t>
                    </m:r>
                    <m:r>
                      <a:rPr lang="da-DK" sz="2400" i="1">
                        <a:latin typeface="Cambria Math" panose="02040503050406030204" pitchFamily="18" charset="0"/>
                      </a:rPr>
                      <m:t>𝑚𝑖𝑛</m:t>
                    </m:r>
                    <m:r>
                      <a:rPr lang="da-DK" sz="2400" i="1">
                        <a:latin typeface="Cambria Math" panose="02040503050406030204" pitchFamily="18" charset="0"/>
                      </a:rPr>
                      <m:t>⁡(6, 3) = </m:t>
                    </m:r>
                    <m:r>
                      <a:rPr lang="da-DK" sz="2400" b="1" i="1">
                        <a:latin typeface="Cambria Math" panose="02040503050406030204" pitchFamily="18" charset="0"/>
                      </a:rPr>
                      <m:t>𝟑</m:t>
                    </m:r>
                  </m:oMath>
                </a14:m>
                <a:endParaRPr lang="da-DK" sz="2400" b="1" dirty="0"/>
              </a:p>
            </p:txBody>
          </p:sp>
        </mc:Choice>
        <mc:Fallback xmlns="">
          <p:sp>
            <p:nvSpPr>
              <p:cNvPr id="28" name="Rectangle 27"/>
              <p:cNvSpPr>
                <a:spLocks noRot="1" noChangeAspect="1" noMove="1" noResize="1" noEditPoints="1" noAdjustHandles="1" noChangeArrowheads="1" noChangeShapeType="1" noTextEdit="1"/>
              </p:cNvSpPr>
              <p:nvPr/>
            </p:nvSpPr>
            <p:spPr>
              <a:xfrm>
                <a:off x="3188732" y="3105426"/>
                <a:ext cx="3967689" cy="461665"/>
              </a:xfrm>
              <a:prstGeom prst="rect">
                <a:avLst/>
              </a:prstGeom>
              <a:blipFill>
                <a:blip r:embed="rId4"/>
                <a:stretch>
                  <a:fillRect t="-9211" r="-1997" b="-30263"/>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9" name="Rectangle 28"/>
              <p:cNvSpPr/>
              <p:nvPr/>
            </p:nvSpPr>
            <p:spPr>
              <a:xfrm>
                <a:off x="2296886" y="5093927"/>
                <a:ext cx="4887300" cy="461665"/>
              </a:xfrm>
              <a:prstGeom prst="rect">
                <a:avLst/>
              </a:prstGeom>
            </p:spPr>
            <p:txBody>
              <a:bodyPr wrap="none">
                <a:spAutoFit/>
              </a:bodyPr>
              <a:lstStyle/>
              <a:p>
                <a:pPr marL="400050" lvl="1" indent="0">
                  <a:buNone/>
                </a:pPr>
                <a14:m>
                  <m:oMath xmlns:m="http://schemas.openxmlformats.org/officeDocument/2006/math">
                    <m:r>
                      <a:rPr lang="en-US" sz="2400" i="1">
                        <a:latin typeface="Cambria Math" panose="02040503050406030204" pitchFamily="18" charset="0"/>
                      </a:rPr>
                      <m:t>𝑑</m:t>
                    </m:r>
                    <m:r>
                      <a:rPr lang="en-US" sz="2400" i="1" baseline="-25000">
                        <a:latin typeface="Cambria Math" panose="02040503050406030204" pitchFamily="18" charset="0"/>
                      </a:rPr>
                      <m:t>1</m:t>
                    </m:r>
                    <m:r>
                      <a:rPr lang="en-US" sz="2400" i="1">
                        <a:latin typeface="Cambria Math" panose="02040503050406030204" pitchFamily="18" charset="0"/>
                      </a:rPr>
                      <m:t> = 3 </m:t>
                    </m:r>
                  </m:oMath>
                </a14:m>
                <a:r>
                  <a:rPr lang="en-US" sz="2400"/>
                  <a:t>: assign job </a:t>
                </a:r>
                <a14:m>
                  <m:oMath xmlns:m="http://schemas.openxmlformats.org/officeDocument/2006/math">
                    <m:r>
                      <a:rPr lang="en-US" sz="2400" i="1">
                        <a:latin typeface="Cambria Math" panose="02040503050406030204" pitchFamily="18" charset="0"/>
                      </a:rPr>
                      <m:t>1</m:t>
                    </m:r>
                  </m:oMath>
                </a14:m>
                <a:r>
                  <a:rPr lang="en-US" sz="2400"/>
                  <a:t> to position </a:t>
                </a:r>
                <a14:m>
                  <m:oMath xmlns:m="http://schemas.openxmlformats.org/officeDocument/2006/math">
                    <m:r>
                      <a:rPr lang="en-US" sz="2400" i="1">
                        <a:latin typeface="Cambria Math" panose="02040503050406030204" pitchFamily="18" charset="0"/>
                      </a:rPr>
                      <m:t>3</m:t>
                    </m:r>
                  </m:oMath>
                </a14:m>
                <a:endParaRPr lang="da-DK" sz="2400"/>
              </a:p>
            </p:txBody>
          </p:sp>
        </mc:Choice>
        <mc:Fallback xmlns="">
          <p:sp>
            <p:nvSpPr>
              <p:cNvPr id="29" name="Rectangle 28"/>
              <p:cNvSpPr>
                <a:spLocks noRot="1" noChangeAspect="1" noMove="1" noResize="1" noEditPoints="1" noAdjustHandles="1" noChangeArrowheads="1" noChangeShapeType="1" noTextEdit="1"/>
              </p:cNvSpPr>
              <p:nvPr/>
            </p:nvSpPr>
            <p:spPr>
              <a:xfrm>
                <a:off x="2296886" y="5093927"/>
                <a:ext cx="4887300" cy="461665"/>
              </a:xfrm>
              <a:prstGeom prst="rect">
                <a:avLst/>
              </a:prstGeom>
              <a:blipFill>
                <a:blip r:embed="rId5"/>
                <a:stretch>
                  <a:fillRect t="-9333" r="-5985" b="-32000"/>
                </a:stretch>
              </a:blipFill>
            </p:spPr>
            <p:txBody>
              <a:bodyPr/>
              <a:lstStyle/>
              <a:p>
                <a:r>
                  <a:rPr lang="en-IN">
                    <a:noFill/>
                  </a:rPr>
                  <a:t> </a:t>
                </a:r>
              </a:p>
            </p:txBody>
          </p:sp>
        </mc:Fallback>
      </mc:AlternateContent>
    </p:spTree>
    <p:extLst>
      <p:ext uri="{BB962C8B-B14F-4D97-AF65-F5344CB8AC3E}">
        <p14:creationId xmlns:p14="http://schemas.microsoft.com/office/powerpoint/2010/main" val="411085727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1" dur="150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up)">
                                      <p:cBhvr>
                                        <p:cTn id="7" dur="1500"/>
                                        <p:tgtEl>
                                          <p:spTgt spid="12"/>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10" presetClass="entr" presetSubtype="0" dur="50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par>
                          <p:cTn id="13" fill="hold" nodeType="afterGroup">
                            <p:stCondLst>
                              <p:cond delay="500"/>
                            </p:stCondLst>
                            <p:childTnLst>
                              <p:par>
                                <p:cTn id="14" presetID="22" presetClass="entr" presetSubtype="8" dur="1000" fill="hold" grpId="0" nodeType="after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wipe(left)">
                                      <p:cBhvr>
                                        <p:cTn id="16" dur="1000"/>
                                        <p:tgtEl>
                                          <p:spTgt spid="27"/>
                                        </p:tgtEl>
                                      </p:cBhvr>
                                    </p:animEffect>
                                  </p:childTnLst>
                                </p:cTn>
                              </p:par>
                            </p:childTnLst>
                          </p:cTn>
                        </p:par>
                      </p:childTnLst>
                    </p:cTn>
                  </p:par>
                  <p:par>
                    <p:cTn id="17" fill="hold" nodeType="clickPar">
                      <p:stCondLst>
                        <p:cond delay="indefinite"/>
                      </p:stCondLst>
                      <p:childTnLst>
                        <p:par>
                          <p:cTn id="18" fill="hold">
                            <p:stCondLst>
                              <p:cond delay="0"/>
                            </p:stCondLst>
                            <p:childTnLst>
                              <p:par>
                                <p:cTn id="19" presetID="21" presetClass="entr" presetSubtype="1" dur="100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wheel(1)">
                                      <p:cBhvr>
                                        <p:cTn id="21" dur="1000"/>
                                        <p:tgtEl>
                                          <p:spTgt spid="15"/>
                                        </p:tgtEl>
                                      </p:cBhvr>
                                    </p:animEffect>
                                  </p:childTnLst>
                                </p:cTn>
                              </p:par>
                            </p:childTnLst>
                          </p:cTn>
                        </p:par>
                      </p:childTnLst>
                    </p:cTn>
                  </p:par>
                  <p:par>
                    <p:cTn id="22" fill="hold" nodeType="clickPar">
                      <p:stCondLst>
                        <p:cond delay="indefinite"/>
                      </p:stCondLst>
                      <p:childTnLst>
                        <p:par>
                          <p:cTn id="23" fill="hold">
                            <p:stCondLst>
                              <p:cond delay="0"/>
                            </p:stCondLst>
                            <p:childTnLst>
                              <p:par>
                                <p:cTn id="24" presetID="10" presetClass="entr" presetSubtype="0" dur="500" fill="hold" nodeType="clickEffect">
                                  <p:stCondLst>
                                    <p:cond delay="0"/>
                                  </p:stCondLst>
                                  <p:childTnLst>
                                    <p:set>
                                      <p:cBhvr>
                                        <p:cTn id="25" dur="1" fill="hold">
                                          <p:stCondLst>
                                            <p:cond delay="0"/>
                                          </p:stCondLst>
                                        </p:cTn>
                                        <p:tgtEl>
                                          <p:spTgt spid="28">
                                            <p:txEl>
                                              <p:pRg st="0" end="0"/>
                                            </p:txEl>
                                          </p:spTgt>
                                        </p:tgtEl>
                                        <p:attrNameLst>
                                          <p:attrName>style.visibility</p:attrName>
                                        </p:attrNameLst>
                                      </p:cBhvr>
                                      <p:to>
                                        <p:strVal val="visible"/>
                                      </p:to>
                                    </p:set>
                                    <p:animEffect transition="in" filter="fade">
                                      <p:cBhvr>
                                        <p:cTn id="26" dur="500"/>
                                        <p:tgtEl>
                                          <p:spTgt spid="28">
                                            <p:txEl>
                                              <p:pRg st="0" end="0"/>
                                            </p:txEl>
                                          </p:spTgt>
                                        </p:tgtEl>
                                      </p:cBhvr>
                                    </p:animEffect>
                                  </p:childTnLst>
                                </p:cTn>
                              </p:par>
                            </p:childTnLst>
                          </p:cTn>
                        </p:par>
                      </p:childTnLst>
                    </p:cTn>
                  </p:par>
                  <p:par>
                    <p:cTn id="27" fill="hold" nodeType="clickPar">
                      <p:stCondLst>
                        <p:cond delay="indefinite"/>
                      </p:stCondLst>
                      <p:childTnLst>
                        <p:par>
                          <p:cTn id="28" fill="hold">
                            <p:stCondLst>
                              <p:cond delay="0"/>
                            </p:stCondLst>
                            <p:childTnLst>
                              <p:par>
                                <p:cTn id="29" presetID="10" presetClass="entr" presetSubtype="0" dur="500" fill="hold" grpId="0" nodeType="click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fade">
                                      <p:cBhvr>
                                        <p:cTn id="31" dur="500"/>
                                        <p:tgtEl>
                                          <p:spTgt spid="4"/>
                                        </p:tgtEl>
                                      </p:cBhvr>
                                    </p:animEffect>
                                  </p:childTnLst>
                                </p:cTn>
                              </p:par>
                              <p:par>
                                <p:cTn id="32" presetID="10" presetClass="entr" presetSubtype="0" dur="500" fill="hold" grpId="0" nodeType="with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fade">
                                      <p:cBhvr>
                                        <p:cTn id="34" dur="500"/>
                                        <p:tgtEl>
                                          <p:spTgt spid="8"/>
                                        </p:tgtEl>
                                      </p:cBhvr>
                                    </p:animEffect>
                                  </p:childTnLst>
                                </p:cTn>
                              </p:par>
                              <p:par>
                                <p:cTn id="35" presetID="10" presetClass="entr" presetSubtype="0" dur="500" fill="hold" grpId="0" nodeType="with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fade">
                                      <p:cBhvr>
                                        <p:cTn id="37" dur="500"/>
                                        <p:tgtEl>
                                          <p:spTgt spid="5"/>
                                        </p:tgtEl>
                                      </p:cBhvr>
                                    </p:animEffect>
                                  </p:childTnLst>
                                </p:cTn>
                              </p:par>
                              <p:par>
                                <p:cTn id="38" presetID="10" presetClass="entr" presetSubtype="0" dur="500" fill="hold" grpId="0" nodeType="withEffect">
                                  <p:stCondLst>
                                    <p:cond delay="0"/>
                                  </p:stCondLst>
                                  <p:childTnLst>
                                    <p:set>
                                      <p:cBhvr>
                                        <p:cTn id="39" dur="1" fill="hold">
                                          <p:stCondLst>
                                            <p:cond delay="0"/>
                                          </p:stCondLst>
                                        </p:cTn>
                                        <p:tgtEl>
                                          <p:spTgt spid="7"/>
                                        </p:tgtEl>
                                        <p:attrNameLst>
                                          <p:attrName>style.visibility</p:attrName>
                                        </p:attrNameLst>
                                      </p:cBhvr>
                                      <p:to>
                                        <p:strVal val="visible"/>
                                      </p:to>
                                    </p:set>
                                    <p:animEffect transition="in" filter="fade">
                                      <p:cBhvr>
                                        <p:cTn id="40" dur="500"/>
                                        <p:tgtEl>
                                          <p:spTgt spid="7"/>
                                        </p:tgtEl>
                                      </p:cBhvr>
                                    </p:animEffect>
                                  </p:childTnLst>
                                </p:cTn>
                              </p:par>
                              <p:par>
                                <p:cTn id="41" presetID="10" presetClass="entr" presetSubtype="0" dur="500" fill="hold" grpId="0" nodeType="withEffect">
                                  <p:stCondLst>
                                    <p:cond delay="0"/>
                                  </p:stCondLst>
                                  <p:childTnLst>
                                    <p:set>
                                      <p:cBhvr>
                                        <p:cTn id="42" dur="1" fill="hold">
                                          <p:stCondLst>
                                            <p:cond delay="0"/>
                                          </p:stCondLst>
                                        </p:cTn>
                                        <p:tgtEl>
                                          <p:spTgt spid="6"/>
                                        </p:tgtEl>
                                        <p:attrNameLst>
                                          <p:attrName>style.visibility</p:attrName>
                                        </p:attrNameLst>
                                      </p:cBhvr>
                                      <p:to>
                                        <p:strVal val="visible"/>
                                      </p:to>
                                    </p:set>
                                    <p:animEffect transition="in" filter="fade">
                                      <p:cBhvr>
                                        <p:cTn id="43" dur="500"/>
                                        <p:tgtEl>
                                          <p:spTgt spid="6"/>
                                        </p:tgtEl>
                                      </p:cBhvr>
                                    </p:animEffect>
                                  </p:childTnLst>
                                </p:cTn>
                              </p:par>
                            </p:childTnLst>
                          </p:cTn>
                        </p:par>
                        <p:par>
                          <p:cTn id="44" fill="hold" nodeType="afterGroup">
                            <p:stCondLst>
                              <p:cond delay="500"/>
                            </p:stCondLst>
                            <p:childTnLst>
                              <p:par>
                                <p:cTn id="45" presetID="10" presetClass="entr" presetSubtype="0" dur="500" fill="hold" grpId="0" nodeType="afterEffect">
                                  <p:stCondLst>
                                    <p:cond delay="0"/>
                                  </p:stCondLst>
                                  <p:childTnLst>
                                    <p:set>
                                      <p:cBhvr>
                                        <p:cTn id="46" dur="1" fill="hold">
                                          <p:stCondLst>
                                            <p:cond delay="0"/>
                                          </p:stCondLst>
                                        </p:cTn>
                                        <p:tgtEl>
                                          <p:spTgt spid="9"/>
                                        </p:tgtEl>
                                        <p:attrNameLst>
                                          <p:attrName>style.visibility</p:attrName>
                                        </p:attrNameLst>
                                      </p:cBhvr>
                                      <p:to>
                                        <p:strVal val="visible"/>
                                      </p:to>
                                    </p:set>
                                    <p:animEffect transition="in" filter="fade">
                                      <p:cBhvr>
                                        <p:cTn id="47" dur="500"/>
                                        <p:tgtEl>
                                          <p:spTgt spid="9"/>
                                        </p:tgtEl>
                                      </p:cBhvr>
                                    </p:animEffect>
                                  </p:childTnLst>
                                </p:cTn>
                              </p:par>
                            </p:childTnLst>
                          </p:cTn>
                        </p:par>
                        <p:par>
                          <p:cTn id="48" fill="hold" nodeType="afterGroup">
                            <p:stCondLst>
                              <p:cond delay="1000"/>
                            </p:stCondLst>
                            <p:childTnLst>
                              <p:par>
                                <p:cTn id="49" presetID="10" presetClass="entr" presetSubtype="0" dur="500" fill="hold" grpId="0" nodeType="afterEffect">
                                  <p:stCondLst>
                                    <p:cond delay="0"/>
                                  </p:stCondLst>
                                  <p:childTnLst>
                                    <p:set>
                                      <p:cBhvr>
                                        <p:cTn id="50" dur="1" fill="hold">
                                          <p:stCondLst>
                                            <p:cond delay="0"/>
                                          </p:stCondLst>
                                        </p:cTn>
                                        <p:tgtEl>
                                          <p:spTgt spid="10"/>
                                        </p:tgtEl>
                                        <p:attrNameLst>
                                          <p:attrName>style.visibility</p:attrName>
                                        </p:attrNameLst>
                                      </p:cBhvr>
                                      <p:to>
                                        <p:strVal val="visible"/>
                                      </p:to>
                                    </p:set>
                                    <p:animEffect transition="in" filter="fade">
                                      <p:cBhvr>
                                        <p:cTn id="51" dur="500"/>
                                        <p:tgtEl>
                                          <p:spTgt spid="10"/>
                                        </p:tgtEl>
                                      </p:cBhvr>
                                    </p:animEffect>
                                  </p:childTnLst>
                                </p:cTn>
                              </p:par>
                            </p:childTnLst>
                          </p:cTn>
                        </p:par>
                        <p:par>
                          <p:cTn id="52" fill="hold" nodeType="afterGroup">
                            <p:stCondLst>
                              <p:cond delay="1500"/>
                            </p:stCondLst>
                            <p:childTnLst>
                              <p:par>
                                <p:cTn id="53" presetID="10" presetClass="entr" presetSubtype="0" dur="500" fill="hold" grpId="0" nodeType="afterEffect">
                                  <p:stCondLst>
                                    <p:cond delay="0"/>
                                  </p:stCondLst>
                                  <p:childTnLst>
                                    <p:set>
                                      <p:cBhvr>
                                        <p:cTn id="54" dur="1" fill="hold">
                                          <p:stCondLst>
                                            <p:cond delay="0"/>
                                          </p:stCondLst>
                                        </p:cTn>
                                        <p:tgtEl>
                                          <p:spTgt spid="11"/>
                                        </p:tgtEl>
                                        <p:attrNameLst>
                                          <p:attrName>style.visibility</p:attrName>
                                        </p:attrNameLst>
                                      </p:cBhvr>
                                      <p:to>
                                        <p:strVal val="visible"/>
                                      </p:to>
                                    </p:set>
                                    <p:animEffect transition="in" filter="fade">
                                      <p:cBhvr>
                                        <p:cTn id="55" dur="500"/>
                                        <p:tgtEl>
                                          <p:spTgt spid="11"/>
                                        </p:tgtEl>
                                      </p:cBhvr>
                                    </p:animEffect>
                                  </p:childTnLst>
                                </p:cTn>
                              </p:par>
                            </p:childTnLst>
                          </p:cTn>
                        </p:par>
                      </p:childTnLst>
                    </p:cTn>
                  </p:par>
                  <p:par>
                    <p:cTn id="56" fill="hold" nodeType="clickPar">
                      <p:stCondLst>
                        <p:cond delay="indefinite"/>
                      </p:stCondLst>
                      <p:childTnLst>
                        <p:par>
                          <p:cTn id="57" fill="hold">
                            <p:stCondLst>
                              <p:cond delay="0"/>
                            </p:stCondLst>
                            <p:childTnLst>
                              <p:par>
                                <p:cTn id="58" presetID="21" presetClass="entr" presetSubtype="1" dur="1000" fill="hold" grpId="0" nodeType="clickEffect">
                                  <p:stCondLst>
                                    <p:cond delay="0"/>
                                  </p:stCondLst>
                                  <p:childTnLst>
                                    <p:set>
                                      <p:cBhvr>
                                        <p:cTn id="59" dur="1" fill="hold">
                                          <p:stCondLst>
                                            <p:cond delay="0"/>
                                          </p:stCondLst>
                                        </p:cTn>
                                        <p:tgtEl>
                                          <p:spTgt spid="24"/>
                                        </p:tgtEl>
                                        <p:attrNameLst>
                                          <p:attrName>style.visibility</p:attrName>
                                        </p:attrNameLst>
                                      </p:cBhvr>
                                      <p:to>
                                        <p:strVal val="visible"/>
                                      </p:to>
                                    </p:set>
                                    <p:animEffect transition="in" filter="wheel(1)">
                                      <p:cBhvr>
                                        <p:cTn id="60" dur="1000"/>
                                        <p:tgtEl>
                                          <p:spTgt spid="24"/>
                                        </p:tgtEl>
                                      </p:cBhvr>
                                    </p:animEffect>
                                  </p:childTnLst>
                                </p:cTn>
                              </p:par>
                            </p:childTnLst>
                          </p:cTn>
                        </p:par>
                      </p:childTnLst>
                    </p:cTn>
                  </p:par>
                  <p:par>
                    <p:cTn id="61" fill="hold" nodeType="clickPar">
                      <p:stCondLst>
                        <p:cond delay="indefinite"/>
                      </p:stCondLst>
                      <p:childTnLst>
                        <p:par>
                          <p:cTn id="62" fill="hold">
                            <p:stCondLst>
                              <p:cond delay="0"/>
                            </p:stCondLst>
                            <p:childTnLst>
                              <p:par>
                                <p:cTn id="63" presetID="10" presetClass="entr" presetSubtype="0" dur="500" fill="hold" grpId="0" nodeType="clickEffect">
                                  <p:stCondLst>
                                    <p:cond delay="0"/>
                                  </p:stCondLst>
                                  <p:childTnLst>
                                    <p:set>
                                      <p:cBhvr>
                                        <p:cTn id="64" dur="1" fill="hold">
                                          <p:stCondLst>
                                            <p:cond delay="0"/>
                                          </p:stCondLst>
                                        </p:cTn>
                                        <p:tgtEl>
                                          <p:spTgt spid="14"/>
                                        </p:tgtEl>
                                        <p:attrNameLst>
                                          <p:attrName>style.visibility</p:attrName>
                                        </p:attrNameLst>
                                      </p:cBhvr>
                                      <p:to>
                                        <p:strVal val="visible"/>
                                      </p:to>
                                    </p:set>
                                    <p:animEffect transition="in" filter="fade">
                                      <p:cBhvr>
                                        <p:cTn id="65" dur="500"/>
                                        <p:tgtEl>
                                          <p:spTgt spid="14"/>
                                        </p:tgtEl>
                                      </p:cBhvr>
                                    </p:animEffect>
                                  </p:childTnLst>
                                </p:cTn>
                              </p:par>
                            </p:childTnLst>
                          </p:cTn>
                        </p:par>
                        <p:par>
                          <p:cTn id="66" fill="hold" nodeType="afterGroup">
                            <p:stCondLst>
                              <p:cond delay="500"/>
                            </p:stCondLst>
                            <p:childTnLst>
                              <p:par>
                                <p:cTn id="67" presetID="22" presetClass="entr" presetSubtype="8" dur="1000" fill="hold" grpId="0" nodeType="afterEffect">
                                  <p:stCondLst>
                                    <p:cond delay="0"/>
                                  </p:stCondLst>
                                  <p:childTnLst>
                                    <p:set>
                                      <p:cBhvr>
                                        <p:cTn id="68" dur="1" fill="hold">
                                          <p:stCondLst>
                                            <p:cond delay="0"/>
                                          </p:stCondLst>
                                        </p:cTn>
                                        <p:tgtEl>
                                          <p:spTgt spid="29"/>
                                        </p:tgtEl>
                                        <p:attrNameLst>
                                          <p:attrName>style.visibility</p:attrName>
                                        </p:attrNameLst>
                                      </p:cBhvr>
                                      <p:to>
                                        <p:strVal val="visible"/>
                                      </p:to>
                                    </p:set>
                                    <p:animEffect transition="in" filter="wipe(left)">
                                      <p:cBhvr>
                                        <p:cTn id="69" dur="1000"/>
                                        <p:tgtEl>
                                          <p:spTgt spid="29"/>
                                        </p:tgtEl>
                                      </p:cBhvr>
                                    </p:animEffect>
                                  </p:childTnLst>
                                </p:cTn>
                              </p:par>
                            </p:childTnLst>
                          </p:cTn>
                        </p:par>
                      </p:childTnLst>
                    </p:cTn>
                  </p:par>
                  <p:par>
                    <p:cTn id="70" fill="hold" nodeType="clickPar">
                      <p:stCondLst>
                        <p:cond delay="indefinite"/>
                      </p:stCondLst>
                      <p:childTnLst>
                        <p:par>
                          <p:cTn id="71" fill="hold">
                            <p:stCondLst>
                              <p:cond delay="0"/>
                            </p:stCondLst>
                            <p:childTnLst>
                              <p:par>
                                <p:cTn id="72" presetID="10" presetClass="entr" presetSubtype="0" dur="500" fill="hold" grpId="0" nodeType="clickEffect">
                                  <p:stCondLst>
                                    <p:cond delay="0"/>
                                  </p:stCondLst>
                                  <p:childTnLst>
                                    <p:set>
                                      <p:cBhvr>
                                        <p:cTn id="73" dur="1" fill="hold">
                                          <p:stCondLst>
                                            <p:cond delay="0"/>
                                          </p:stCondLst>
                                        </p:cTn>
                                        <p:tgtEl>
                                          <p:spTgt spid="16"/>
                                        </p:tgtEl>
                                        <p:attrNameLst>
                                          <p:attrName>style.visibility</p:attrName>
                                        </p:attrNameLst>
                                      </p:cBhvr>
                                      <p:to>
                                        <p:strVal val="visible"/>
                                      </p:to>
                                    </p:set>
                                    <p:animEffect transition="in" filter="fade">
                                      <p:cBhvr>
                                        <p:cTn id="74" dur="500"/>
                                        <p:tgtEl>
                                          <p:spTgt spid="16"/>
                                        </p:tgtEl>
                                      </p:cBhvr>
                                    </p:animEffect>
                                  </p:childTnLst>
                                </p:cTn>
                              </p:par>
                              <p:par>
                                <p:cTn id="75" presetID="10" presetClass="entr" presetSubtype="0" dur="500" fill="hold" grpId="0" nodeType="withEffect">
                                  <p:stCondLst>
                                    <p:cond delay="0"/>
                                  </p:stCondLst>
                                  <p:childTnLst>
                                    <p:set>
                                      <p:cBhvr>
                                        <p:cTn id="76" dur="1" fill="hold">
                                          <p:stCondLst>
                                            <p:cond delay="0"/>
                                          </p:stCondLst>
                                        </p:cTn>
                                        <p:tgtEl>
                                          <p:spTgt spid="20"/>
                                        </p:tgtEl>
                                        <p:attrNameLst>
                                          <p:attrName>style.visibility</p:attrName>
                                        </p:attrNameLst>
                                      </p:cBhvr>
                                      <p:to>
                                        <p:strVal val="visible"/>
                                      </p:to>
                                    </p:set>
                                    <p:animEffect transition="in" filter="fade">
                                      <p:cBhvr>
                                        <p:cTn id="77" dur="500"/>
                                        <p:tgtEl>
                                          <p:spTgt spid="20"/>
                                        </p:tgtEl>
                                      </p:cBhvr>
                                    </p:animEffect>
                                  </p:childTnLst>
                                </p:cTn>
                              </p:par>
                              <p:par>
                                <p:cTn id="78" presetID="10" presetClass="entr" presetSubtype="0" dur="500" fill="hold" grpId="0" nodeType="withEffect">
                                  <p:stCondLst>
                                    <p:cond delay="0"/>
                                  </p:stCondLst>
                                  <p:childTnLst>
                                    <p:set>
                                      <p:cBhvr>
                                        <p:cTn id="79" dur="1" fill="hold">
                                          <p:stCondLst>
                                            <p:cond delay="0"/>
                                          </p:stCondLst>
                                        </p:cTn>
                                        <p:tgtEl>
                                          <p:spTgt spid="17"/>
                                        </p:tgtEl>
                                        <p:attrNameLst>
                                          <p:attrName>style.visibility</p:attrName>
                                        </p:attrNameLst>
                                      </p:cBhvr>
                                      <p:to>
                                        <p:strVal val="visible"/>
                                      </p:to>
                                    </p:set>
                                    <p:animEffect transition="in" filter="fade">
                                      <p:cBhvr>
                                        <p:cTn id="80" dur="500"/>
                                        <p:tgtEl>
                                          <p:spTgt spid="17"/>
                                        </p:tgtEl>
                                      </p:cBhvr>
                                    </p:animEffect>
                                  </p:childTnLst>
                                </p:cTn>
                              </p:par>
                              <p:par>
                                <p:cTn id="81" presetID="10" presetClass="entr" presetSubtype="0" dur="500" fill="hold" grpId="0" nodeType="withEffect">
                                  <p:stCondLst>
                                    <p:cond delay="0"/>
                                  </p:stCondLst>
                                  <p:childTnLst>
                                    <p:set>
                                      <p:cBhvr>
                                        <p:cTn id="82" dur="1" fill="hold">
                                          <p:stCondLst>
                                            <p:cond delay="0"/>
                                          </p:stCondLst>
                                        </p:cTn>
                                        <p:tgtEl>
                                          <p:spTgt spid="18"/>
                                        </p:tgtEl>
                                        <p:attrNameLst>
                                          <p:attrName>style.visibility</p:attrName>
                                        </p:attrNameLst>
                                      </p:cBhvr>
                                      <p:to>
                                        <p:strVal val="visible"/>
                                      </p:to>
                                    </p:set>
                                    <p:animEffect transition="in" filter="fade">
                                      <p:cBhvr>
                                        <p:cTn id="83" dur="500"/>
                                        <p:tgtEl>
                                          <p:spTgt spid="18"/>
                                        </p:tgtEl>
                                      </p:cBhvr>
                                    </p:animEffect>
                                  </p:childTnLst>
                                </p:cTn>
                              </p:par>
                              <p:par>
                                <p:cTn id="84" presetID="10" presetClass="entr" presetSubtype="0" dur="500" fill="hold" grpId="0" nodeType="withEffect">
                                  <p:stCondLst>
                                    <p:cond delay="0"/>
                                  </p:stCondLst>
                                  <p:childTnLst>
                                    <p:set>
                                      <p:cBhvr>
                                        <p:cTn id="85" dur="1" fill="hold">
                                          <p:stCondLst>
                                            <p:cond delay="0"/>
                                          </p:stCondLst>
                                        </p:cTn>
                                        <p:tgtEl>
                                          <p:spTgt spid="19"/>
                                        </p:tgtEl>
                                        <p:attrNameLst>
                                          <p:attrName>style.visibility</p:attrName>
                                        </p:attrNameLst>
                                      </p:cBhvr>
                                      <p:to>
                                        <p:strVal val="visible"/>
                                      </p:to>
                                    </p:set>
                                    <p:animEffect transition="in" filter="fade">
                                      <p:cBhvr>
                                        <p:cTn id="86" dur="500"/>
                                        <p:tgtEl>
                                          <p:spTgt spid="19"/>
                                        </p:tgtEl>
                                      </p:cBhvr>
                                    </p:animEffect>
                                  </p:childTnLst>
                                </p:cTn>
                              </p:par>
                            </p:childTnLst>
                          </p:cTn>
                        </p:par>
                      </p:childTnLst>
                    </p:cTn>
                  </p:par>
                  <p:par>
                    <p:cTn id="87" fill="hold" nodeType="clickPar">
                      <p:stCondLst>
                        <p:cond delay="indefinite"/>
                      </p:stCondLst>
                      <p:childTnLst>
                        <p:par>
                          <p:cTn id="88" fill="hold">
                            <p:stCondLst>
                              <p:cond delay="0"/>
                            </p:stCondLst>
                            <p:childTnLst>
                              <p:par>
                                <p:cTn id="89" presetID="10" presetClass="entr" presetSubtype="0" dur="500" fill="hold" grpId="0" nodeType="clickEffect">
                                  <p:stCondLst>
                                    <p:cond delay="0"/>
                                  </p:stCondLst>
                                  <p:childTnLst>
                                    <p:set>
                                      <p:cBhvr>
                                        <p:cTn id="90" dur="1" fill="hold">
                                          <p:stCondLst>
                                            <p:cond delay="0"/>
                                          </p:stCondLst>
                                        </p:cTn>
                                        <p:tgtEl>
                                          <p:spTgt spid="21"/>
                                        </p:tgtEl>
                                        <p:attrNameLst>
                                          <p:attrName>style.visibility</p:attrName>
                                        </p:attrNameLst>
                                      </p:cBhvr>
                                      <p:to>
                                        <p:strVal val="visible"/>
                                      </p:to>
                                    </p:set>
                                    <p:animEffect transition="in" filter="fade">
                                      <p:cBhvr>
                                        <p:cTn id="91" dur="500"/>
                                        <p:tgtEl>
                                          <p:spTgt spid="21"/>
                                        </p:tgtEl>
                                      </p:cBhvr>
                                    </p:animEffect>
                                  </p:childTnLst>
                                </p:cTn>
                              </p:par>
                              <p:par>
                                <p:cTn id="92" presetID="10" presetClass="entr" presetSubtype="0" dur="500" fill="hold" grpId="0" nodeType="withEffect">
                                  <p:stCondLst>
                                    <p:cond delay="0"/>
                                  </p:stCondLst>
                                  <p:childTnLst>
                                    <p:set>
                                      <p:cBhvr>
                                        <p:cTn id="93" dur="1" fill="hold">
                                          <p:stCondLst>
                                            <p:cond delay="0"/>
                                          </p:stCondLst>
                                        </p:cTn>
                                        <p:tgtEl>
                                          <p:spTgt spid="22"/>
                                        </p:tgtEl>
                                        <p:attrNameLst>
                                          <p:attrName>style.visibility</p:attrName>
                                        </p:attrNameLst>
                                      </p:cBhvr>
                                      <p:to>
                                        <p:strVal val="visible"/>
                                      </p:to>
                                    </p:set>
                                    <p:animEffect transition="in" filter="fade">
                                      <p:cBhvr>
                                        <p:cTn id="94" dur="500"/>
                                        <p:tgtEl>
                                          <p:spTgt spid="22"/>
                                        </p:tgtEl>
                                      </p:cBhvr>
                                    </p:animEffect>
                                  </p:childTnLst>
                                </p:cTn>
                              </p:par>
                              <p:par>
                                <p:cTn id="95" presetID="10" presetClass="entr" presetSubtype="0" dur="500" fill="hold" grpId="0" nodeType="withEffect">
                                  <p:stCondLst>
                                    <p:cond delay="0"/>
                                  </p:stCondLst>
                                  <p:childTnLst>
                                    <p:set>
                                      <p:cBhvr>
                                        <p:cTn id="96" dur="1" fill="hold">
                                          <p:stCondLst>
                                            <p:cond delay="0"/>
                                          </p:stCondLst>
                                        </p:cTn>
                                        <p:tgtEl>
                                          <p:spTgt spid="23"/>
                                        </p:tgtEl>
                                        <p:attrNameLst>
                                          <p:attrName>style.visibility</p:attrName>
                                        </p:attrNameLst>
                                      </p:cBhvr>
                                      <p:to>
                                        <p:strVal val="visible"/>
                                      </p:to>
                                    </p:set>
                                    <p:animEffect transition="in" filter="fade">
                                      <p:cBhvr>
                                        <p:cTn id="97" dur="500"/>
                                        <p:tgtEl>
                                          <p:spTgt spid="23"/>
                                        </p:tgtEl>
                                      </p:cBhvr>
                                    </p:animEffect>
                                  </p:childTnLst>
                                </p:cTn>
                              </p:par>
                            </p:childTnLst>
                          </p:cTn>
                        </p:par>
                      </p:childTnLst>
                    </p:cTn>
                  </p:par>
                  <p:par>
                    <p:cTn id="98" fill="hold" nodeType="clickPar">
                      <p:stCondLst>
                        <p:cond delay="indefinite"/>
                      </p:stCondLst>
                      <p:childTnLst>
                        <p:par>
                          <p:cTn id="99" fill="hold">
                            <p:stCondLst>
                              <p:cond delay="0"/>
                            </p:stCondLst>
                            <p:childTnLst>
                              <p:par>
                                <p:cTn id="100" presetID="21" presetClass="entr" presetSubtype="1" dur="1000" fill="hold" grpId="0" nodeType="clickEffect">
                                  <p:stCondLst>
                                    <p:cond delay="0"/>
                                  </p:stCondLst>
                                  <p:childTnLst>
                                    <p:set>
                                      <p:cBhvr>
                                        <p:cTn id="101" dur="1" fill="hold">
                                          <p:stCondLst>
                                            <p:cond delay="0"/>
                                          </p:stCondLst>
                                        </p:cTn>
                                        <p:tgtEl>
                                          <p:spTgt spid="25"/>
                                        </p:tgtEl>
                                        <p:attrNameLst>
                                          <p:attrName>style.visibility</p:attrName>
                                        </p:attrNameLst>
                                      </p:cBhvr>
                                      <p:to>
                                        <p:strVal val="visible"/>
                                      </p:to>
                                    </p:set>
                                    <p:animEffect transition="in" filter="wheel(1)">
                                      <p:cBhvr>
                                        <p:cTn id="102" dur="10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7" grpId="0"/>
      <p:bldP spid="29"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0"/>
            <a:ext cx="12192000" cy="711200"/>
          </a:xfrm>
        </p:spPr>
        <p:txBody>
          <a:bodyPr/>
          <a:lstStyle/>
          <a:p>
            <a:r>
              <a:rPr lang="en-US" sz="3600"/>
              <a:t>Job Scheduling with Deadlines - Example</a:t>
            </a:r>
            <a:endParaRPr lang="en-US"/>
          </a:p>
        </p:txBody>
      </p:sp>
      <p:sp>
        <p:nvSpPr>
          <p:cNvPr id="4" name="Rectangle 3"/>
          <p:cNvSpPr/>
          <p:nvPr/>
        </p:nvSpPr>
        <p:spPr>
          <a:xfrm>
            <a:off x="3056614" y="3260270"/>
            <a:ext cx="2362200" cy="457200"/>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solidFill>
                  <a:srgbClr val="C00000"/>
                </a:solidFill>
              </a:rPr>
              <a:t>P</a:t>
            </a:r>
          </a:p>
        </p:txBody>
      </p:sp>
      <p:sp>
        <p:nvSpPr>
          <p:cNvPr id="5" name="Rectangle 4"/>
          <p:cNvSpPr/>
          <p:nvPr/>
        </p:nvSpPr>
        <p:spPr>
          <a:xfrm>
            <a:off x="5413126" y="3260270"/>
            <a:ext cx="685800" cy="457200"/>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solidFill>
                  <a:srgbClr val="C00000"/>
                </a:solidFill>
              </a:rPr>
              <a:t>1</a:t>
            </a:r>
          </a:p>
        </p:txBody>
      </p:sp>
      <p:sp>
        <p:nvSpPr>
          <p:cNvPr id="6" name="Rectangle 5"/>
          <p:cNvSpPr/>
          <p:nvPr/>
        </p:nvSpPr>
        <p:spPr>
          <a:xfrm>
            <a:off x="6096654" y="3260270"/>
            <a:ext cx="685800" cy="457200"/>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solidFill>
                  <a:srgbClr val="C00000"/>
                </a:solidFill>
              </a:rPr>
              <a:t>2</a:t>
            </a:r>
          </a:p>
        </p:txBody>
      </p:sp>
      <p:sp>
        <p:nvSpPr>
          <p:cNvPr id="7" name="Rectangle 6"/>
          <p:cNvSpPr/>
          <p:nvPr/>
        </p:nvSpPr>
        <p:spPr>
          <a:xfrm>
            <a:off x="6786998" y="3260270"/>
            <a:ext cx="685800" cy="457200"/>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solidFill>
                  <a:srgbClr val="C00000"/>
                </a:solidFill>
              </a:rPr>
              <a:t>3</a:t>
            </a:r>
          </a:p>
        </p:txBody>
      </p:sp>
      <p:sp>
        <p:nvSpPr>
          <p:cNvPr id="8" name="Rectangle 7"/>
          <p:cNvSpPr/>
          <p:nvPr/>
        </p:nvSpPr>
        <p:spPr>
          <a:xfrm>
            <a:off x="3056614" y="3720314"/>
            <a:ext cx="2362200" cy="457200"/>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solidFill>
                  <a:srgbClr val="C00000"/>
                </a:solidFill>
              </a:rPr>
              <a:t>Job selected</a:t>
            </a:r>
          </a:p>
        </p:txBody>
      </p:sp>
      <p:sp>
        <p:nvSpPr>
          <p:cNvPr id="9" name="Rectangle 8"/>
          <p:cNvSpPr/>
          <p:nvPr/>
        </p:nvSpPr>
        <p:spPr>
          <a:xfrm>
            <a:off x="5413126" y="3720314"/>
            <a:ext cx="685800" cy="457200"/>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rPr>
              <a:t>J2</a:t>
            </a:r>
          </a:p>
        </p:txBody>
      </p:sp>
      <p:sp>
        <p:nvSpPr>
          <p:cNvPr id="10" name="Rectangle 9"/>
          <p:cNvSpPr/>
          <p:nvPr/>
        </p:nvSpPr>
        <p:spPr>
          <a:xfrm>
            <a:off x="6096654" y="3720314"/>
            <a:ext cx="685800" cy="457200"/>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solidFill>
                  <a:srgbClr val="C00000"/>
                </a:solidFill>
              </a:rPr>
              <a:t>0</a:t>
            </a:r>
          </a:p>
        </p:txBody>
      </p:sp>
      <p:sp>
        <p:nvSpPr>
          <p:cNvPr id="11" name="Rectangle 10"/>
          <p:cNvSpPr/>
          <p:nvPr/>
        </p:nvSpPr>
        <p:spPr>
          <a:xfrm>
            <a:off x="6786998" y="3720314"/>
            <a:ext cx="685800" cy="457200"/>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rPr>
              <a:t>J1</a:t>
            </a:r>
          </a:p>
        </p:txBody>
      </p:sp>
      <mc:AlternateContent xmlns:mc="http://schemas.openxmlformats.org/markup-compatibility/2006" xmlns:a14="http://schemas.microsoft.com/office/drawing/2010/main">
        <mc:Choice Requires="a14">
          <p:graphicFrame>
            <p:nvGraphicFramePr>
              <p:cNvPr id="12" name="Table 11"/>
              <p:cNvGraphicFramePr>
                <a:graphicFrameLocks noGrp="1"/>
              </p:cNvGraphicFramePr>
              <p:nvPr/>
            </p:nvGraphicFramePr>
            <p:xfrm>
              <a:off x="2197825" y="1035524"/>
              <a:ext cx="6141721" cy="1584706"/>
            </p:xfrm>
            <a:graphic>
              <a:graphicData uri="http://schemas.openxmlformats.org/drawingml/2006/table">
                <a:tbl>
                  <a:tblPr firstRow="1" firstCol="1" bandRow="1">
                    <a:tableStyleId>{21E4AEA4-8DFA-4A89-87EB-49C32662AFE0}</a:tableStyleId>
                  </a:tblPr>
                  <a:tblGrid>
                    <a:gridCol w="1752601">
                      <a:extLst>
                        <a:ext uri="{9D8B030D-6E8A-4147-A177-3AD203B41FA5}">
                          <a16:colId xmlns:a16="http://schemas.microsoft.com/office/drawing/2014/main" val="1922602082"/>
                        </a:ext>
                      </a:extLst>
                    </a:gridCol>
                    <a:gridCol w="731520">
                      <a:extLst>
                        <a:ext uri="{9D8B030D-6E8A-4147-A177-3AD203B41FA5}">
                          <a16:colId xmlns:a16="http://schemas.microsoft.com/office/drawing/2014/main" val="717586990"/>
                        </a:ext>
                      </a:extLst>
                    </a:gridCol>
                    <a:gridCol w="731520">
                      <a:extLst>
                        <a:ext uri="{9D8B030D-6E8A-4147-A177-3AD203B41FA5}">
                          <a16:colId xmlns:a16="http://schemas.microsoft.com/office/drawing/2014/main" val="3968607451"/>
                        </a:ext>
                      </a:extLst>
                    </a:gridCol>
                    <a:gridCol w="731520">
                      <a:extLst>
                        <a:ext uri="{9D8B030D-6E8A-4147-A177-3AD203B41FA5}">
                          <a16:colId xmlns:a16="http://schemas.microsoft.com/office/drawing/2014/main" val="2999164042"/>
                        </a:ext>
                      </a:extLst>
                    </a:gridCol>
                    <a:gridCol w="731520">
                      <a:extLst>
                        <a:ext uri="{9D8B030D-6E8A-4147-A177-3AD203B41FA5}">
                          <a16:colId xmlns:a16="http://schemas.microsoft.com/office/drawing/2014/main" val="2383096932"/>
                        </a:ext>
                      </a:extLst>
                    </a:gridCol>
                    <a:gridCol w="731520">
                      <a:extLst>
                        <a:ext uri="{9D8B030D-6E8A-4147-A177-3AD203B41FA5}">
                          <a16:colId xmlns:a16="http://schemas.microsoft.com/office/drawing/2014/main" val="3734613195"/>
                        </a:ext>
                      </a:extLst>
                    </a:gridCol>
                    <a:gridCol w="731520">
                      <a:extLst>
                        <a:ext uri="{9D8B030D-6E8A-4147-A177-3AD203B41FA5}">
                          <a16:colId xmlns:a16="http://schemas.microsoft.com/office/drawing/2014/main" val="1054917901"/>
                        </a:ext>
                      </a:extLst>
                    </a:gridCol>
                  </a:tblGrid>
                  <a:tr h="426593">
                    <a:tc>
                      <a:txBody>
                        <a:bodyPr/>
                        <a:lstStyle/>
                        <a:p>
                          <a:pPr marL="0" marR="0" algn="just">
                            <a:lnSpc>
                              <a:spcPct val="115000"/>
                            </a:lnSpc>
                            <a:spcBef>
                              <a:spcPct val="0"/>
                            </a:spcBef>
                            <a:spcAft>
                              <a:spcPct val="0"/>
                            </a:spcAft>
                          </a:pPr>
                          <a:r>
                            <a:rPr lang="en-US" sz="2400" b="0">
                              <a:solidFill>
                                <a:srgbClr val="C00000"/>
                              </a:solidFill>
                              <a:effectLst/>
                            </a:rPr>
                            <a:t>Job </a:t>
                          </a:r>
                          <a14:m>
                            <m:oMath xmlns:m="http://schemas.openxmlformats.org/officeDocument/2006/math">
                              <m:r>
                                <a:rPr lang="en-US" sz="2400" b="0" i="1" smtClean="0">
                                  <a:solidFill>
                                    <a:srgbClr val="C00000"/>
                                  </a:solidFill>
                                  <a:effectLst/>
                                  <a:latin typeface="Cambria Math" panose="02040503050406030204" pitchFamily="18" charset="0"/>
                                </a:rPr>
                                <m:t>𝑖</m:t>
                              </m:r>
                            </m:oMath>
                          </a14:m>
                          <a:endParaRPr lang="en-US" sz="2400" b="0">
                            <a:solidFill>
                              <a:srgbClr val="C00000"/>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5000"/>
                          </a:schemeClr>
                        </a:solidFill>
                      </a:tcPr>
                    </a:tc>
                    <a:tc>
                      <a:txBody>
                        <a:bodyPr/>
                        <a:lstStyle/>
                        <a:p>
                          <a:pPr marL="0" marR="0" algn="ctr">
                            <a:lnSpc>
                              <a:spcPct val="115000"/>
                            </a:lnSpc>
                            <a:spcBef>
                              <a:spcPct val="0"/>
                            </a:spcBef>
                            <a:spcAft>
                              <a:spcPct val="0"/>
                            </a:spcAft>
                          </a:pPr>
                          <a14:m>
                            <m:oMathPara xmlns:m="http://schemas.openxmlformats.org/officeDocument/2006/math">
                              <m:oMathParaPr>
                                <m:jc m:val="centerGroup"/>
                              </m:oMathParaPr>
                              <m:oMath xmlns:m="http://schemas.openxmlformats.org/officeDocument/2006/math">
                                <m:r>
                                  <a:rPr lang="en-US" sz="2400" b="1" i="1" smtClean="0">
                                    <a:solidFill>
                                      <a:srgbClr val="C00000"/>
                                    </a:solidFill>
                                    <a:effectLst/>
                                    <a:latin typeface="Cambria Math" panose="02040503050406030204" pitchFamily="18" charset="0"/>
                                  </a:rPr>
                                  <m:t>𝟏</m:t>
                                </m:r>
                              </m:oMath>
                            </m:oMathPara>
                          </a14:m>
                          <a:endParaRPr lang="en-US" sz="2400" b="1">
                            <a:solidFill>
                              <a:srgbClr val="C00000"/>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5000"/>
                          </a:schemeClr>
                        </a:solidFill>
                      </a:tcPr>
                    </a:tc>
                    <a:tc>
                      <a:txBody>
                        <a:bodyPr/>
                        <a:lstStyle/>
                        <a:p>
                          <a:pPr marL="0" marR="0" algn="ctr">
                            <a:lnSpc>
                              <a:spcPct val="115000"/>
                            </a:lnSpc>
                            <a:spcBef>
                              <a:spcPct val="0"/>
                            </a:spcBef>
                            <a:spcAft>
                              <a:spcPct val="0"/>
                            </a:spcAft>
                          </a:pPr>
                          <a14:m>
                            <m:oMathPara xmlns:m="http://schemas.openxmlformats.org/officeDocument/2006/math">
                              <m:oMathParaPr>
                                <m:jc m:val="centerGroup"/>
                              </m:oMathParaPr>
                              <m:oMath xmlns:m="http://schemas.openxmlformats.org/officeDocument/2006/math">
                                <m:r>
                                  <a:rPr lang="en-US" sz="2400" b="1" i="1" smtClean="0">
                                    <a:solidFill>
                                      <a:srgbClr val="C00000"/>
                                    </a:solidFill>
                                    <a:effectLst/>
                                    <a:latin typeface="Cambria Math" panose="02040503050406030204" pitchFamily="18" charset="0"/>
                                  </a:rPr>
                                  <m:t>𝟐</m:t>
                                </m:r>
                              </m:oMath>
                            </m:oMathPara>
                          </a14:m>
                          <a:endParaRPr lang="en-US" sz="2400" b="1">
                            <a:solidFill>
                              <a:srgbClr val="C00000"/>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5000"/>
                          </a:schemeClr>
                        </a:solidFill>
                      </a:tcPr>
                    </a:tc>
                    <a:tc>
                      <a:txBody>
                        <a:bodyPr/>
                        <a:lstStyle/>
                        <a:p>
                          <a:pPr marL="0" marR="0" algn="ctr">
                            <a:lnSpc>
                              <a:spcPct val="115000"/>
                            </a:lnSpc>
                            <a:spcBef>
                              <a:spcPct val="0"/>
                            </a:spcBef>
                            <a:spcAft>
                              <a:spcPct val="0"/>
                            </a:spcAft>
                          </a:pPr>
                          <a14:m>
                            <m:oMathPara xmlns:m="http://schemas.openxmlformats.org/officeDocument/2006/math">
                              <m:oMathParaPr>
                                <m:jc m:val="centerGroup"/>
                              </m:oMathParaPr>
                              <m:oMath xmlns:m="http://schemas.openxmlformats.org/officeDocument/2006/math">
                                <m:r>
                                  <a:rPr lang="en-US" sz="2400" b="1" i="1" smtClean="0">
                                    <a:solidFill>
                                      <a:srgbClr val="C00000"/>
                                    </a:solidFill>
                                    <a:effectLst/>
                                    <a:latin typeface="Cambria Math" panose="02040503050406030204" pitchFamily="18" charset="0"/>
                                  </a:rPr>
                                  <m:t>𝟑</m:t>
                                </m:r>
                              </m:oMath>
                            </m:oMathPara>
                          </a14:m>
                          <a:endParaRPr lang="en-US" sz="2400" b="1">
                            <a:solidFill>
                              <a:srgbClr val="C00000"/>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5000"/>
                          </a:schemeClr>
                        </a:solidFill>
                      </a:tcPr>
                    </a:tc>
                    <a:tc>
                      <a:txBody>
                        <a:bodyPr/>
                        <a:lstStyle/>
                        <a:p>
                          <a:pPr marL="0" marR="0" algn="ctr">
                            <a:lnSpc>
                              <a:spcPct val="115000"/>
                            </a:lnSpc>
                            <a:spcBef>
                              <a:spcPct val="0"/>
                            </a:spcBef>
                            <a:spcAft>
                              <a:spcPct val="0"/>
                            </a:spcAft>
                          </a:pPr>
                          <a14:m>
                            <m:oMathPara xmlns:m="http://schemas.openxmlformats.org/officeDocument/2006/math">
                              <m:oMathParaPr>
                                <m:jc m:val="centerGroup"/>
                              </m:oMathParaPr>
                              <m:oMath xmlns:m="http://schemas.openxmlformats.org/officeDocument/2006/math">
                                <m:r>
                                  <a:rPr lang="en-US" sz="2400" b="1" i="1" smtClean="0">
                                    <a:solidFill>
                                      <a:srgbClr val="C00000"/>
                                    </a:solidFill>
                                    <a:effectLst/>
                                    <a:latin typeface="Cambria Math" panose="02040503050406030204" pitchFamily="18" charset="0"/>
                                  </a:rPr>
                                  <m:t>𝟒</m:t>
                                </m:r>
                              </m:oMath>
                            </m:oMathPara>
                          </a14:m>
                          <a:endParaRPr lang="en-US" sz="2400" b="1">
                            <a:solidFill>
                              <a:srgbClr val="C00000"/>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5000"/>
                          </a:schemeClr>
                        </a:solidFill>
                      </a:tcPr>
                    </a:tc>
                    <a:tc>
                      <a:txBody>
                        <a:bodyPr/>
                        <a:lstStyle/>
                        <a:p>
                          <a:pPr marL="0" marR="0" algn="ctr">
                            <a:lnSpc>
                              <a:spcPct val="115000"/>
                            </a:lnSpc>
                            <a:spcBef>
                              <a:spcPct val="0"/>
                            </a:spcBef>
                            <a:spcAft>
                              <a:spcPct val="0"/>
                            </a:spcAft>
                          </a:pPr>
                          <a14:m>
                            <m:oMathPara xmlns:m="http://schemas.openxmlformats.org/officeDocument/2006/math">
                              <m:oMathParaPr>
                                <m:jc m:val="centerGroup"/>
                              </m:oMathParaPr>
                              <m:oMath xmlns:m="http://schemas.openxmlformats.org/officeDocument/2006/math">
                                <m:r>
                                  <a:rPr lang="en-US" sz="2400" b="1" i="1" smtClean="0">
                                    <a:solidFill>
                                      <a:srgbClr val="C00000"/>
                                    </a:solidFill>
                                    <a:effectLst/>
                                    <a:latin typeface="Cambria Math" panose="02040503050406030204" pitchFamily="18" charset="0"/>
                                  </a:rPr>
                                  <m:t>𝟓</m:t>
                                </m:r>
                              </m:oMath>
                            </m:oMathPara>
                          </a14:m>
                          <a:endParaRPr lang="en-US" sz="2400" b="1">
                            <a:solidFill>
                              <a:srgbClr val="C00000"/>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5000"/>
                          </a:schemeClr>
                        </a:solidFill>
                      </a:tcPr>
                    </a:tc>
                    <a:tc>
                      <a:txBody>
                        <a:bodyPr/>
                        <a:lstStyle/>
                        <a:p>
                          <a:pPr marL="0" marR="0" algn="ctr">
                            <a:lnSpc>
                              <a:spcPct val="115000"/>
                            </a:lnSpc>
                            <a:spcBef>
                              <a:spcPct val="0"/>
                            </a:spcBef>
                            <a:spcAft>
                              <a:spcPct val="0"/>
                            </a:spcAft>
                          </a:pPr>
                          <a14:m>
                            <m:oMathPara xmlns:m="http://schemas.openxmlformats.org/officeDocument/2006/math">
                              <m:oMathParaPr>
                                <m:jc m:val="centerGroup"/>
                              </m:oMathParaPr>
                              <m:oMath xmlns:m="http://schemas.openxmlformats.org/officeDocument/2006/math">
                                <m:r>
                                  <a:rPr lang="en-US" sz="2400" b="1" i="1" smtClean="0">
                                    <a:solidFill>
                                      <a:srgbClr val="C00000"/>
                                    </a:solidFill>
                                    <a:effectLst/>
                                    <a:latin typeface="Cambria Math" panose="02040503050406030204" pitchFamily="18" charset="0"/>
                                  </a:rPr>
                                  <m:t>𝟔</m:t>
                                </m:r>
                              </m:oMath>
                            </m:oMathPara>
                          </a14:m>
                          <a:endParaRPr lang="en-US" sz="2400" b="1">
                            <a:solidFill>
                              <a:srgbClr val="C00000"/>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5000"/>
                          </a:schemeClr>
                        </a:solidFill>
                      </a:tcPr>
                    </a:tc>
                    <a:extLst>
                      <a:ext uri="{0D108BD9-81ED-4DB2-BD59-A6C34878D82A}">
                        <a16:rowId xmlns:a16="http://schemas.microsoft.com/office/drawing/2014/main" val="2221168723"/>
                      </a:ext>
                    </a:extLst>
                  </a:tr>
                  <a:tr h="426593">
                    <a:tc>
                      <a:txBody>
                        <a:bodyPr/>
                        <a:lstStyle/>
                        <a:p>
                          <a:pPr marL="0" marR="0" algn="just">
                            <a:lnSpc>
                              <a:spcPct val="115000"/>
                            </a:lnSpc>
                            <a:spcBef>
                              <a:spcPct val="0"/>
                            </a:spcBef>
                            <a:spcAft>
                              <a:spcPct val="0"/>
                            </a:spcAft>
                          </a:pPr>
                          <a:r>
                            <a:rPr lang="en-US" sz="2400" b="0">
                              <a:solidFill>
                                <a:srgbClr val="C00000"/>
                              </a:solidFill>
                              <a:effectLst/>
                            </a:rPr>
                            <a:t>Profit </a:t>
                          </a:r>
                          <a14:m>
                            <m:oMath xmlns:m="http://schemas.openxmlformats.org/officeDocument/2006/math">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𝑔</m:t>
                                  </m:r>
                                </m:e>
                                <m:sub>
                                  <m:r>
                                    <a:rPr lang="en-US" sz="2400" b="0" i="1" smtClean="0">
                                      <a:solidFill>
                                        <a:srgbClr val="C00000"/>
                                      </a:solidFill>
                                      <a:latin typeface="Cambria Math" panose="02040503050406030204" pitchFamily="18" charset="0"/>
                                    </a:rPr>
                                    <m:t>𝑖</m:t>
                                  </m:r>
                                </m:sub>
                              </m:sSub>
                            </m:oMath>
                          </a14:m>
                          <a:endParaRPr lang="en-US" sz="2400" b="0">
                            <a:solidFill>
                              <a:srgbClr val="C00000"/>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5000"/>
                          </a:schemeClr>
                        </a:solidFill>
                      </a:tcPr>
                    </a:tc>
                    <a:tc>
                      <a:txBody>
                        <a:bodyPr/>
                        <a:lstStyle/>
                        <a:p>
                          <a:pPr marL="0" marR="0" algn="ctr">
                            <a:lnSpc>
                              <a:spcPct val="115000"/>
                            </a:lnSpc>
                            <a:spcBef>
                              <a:spcPct val="0"/>
                            </a:spcBef>
                            <a:spcAft>
                              <a:spcPct val="0"/>
                            </a:spcAft>
                          </a:pPr>
                          <a14:m>
                            <m:oMathPara xmlns:m="http://schemas.openxmlformats.org/officeDocument/2006/math">
                              <m:oMathParaPr>
                                <m:jc m:val="centerGroup"/>
                              </m:oMathParaPr>
                              <m:oMath xmlns:m="http://schemas.openxmlformats.org/officeDocument/2006/math">
                                <m:r>
                                  <a:rPr lang="en-US" sz="2400" b="1" i="1" smtClean="0">
                                    <a:effectLst/>
                                    <a:latin typeface="Cambria Math" panose="02040503050406030204" pitchFamily="18" charset="0"/>
                                  </a:rPr>
                                  <m:t>𝟐𝟎</m:t>
                                </m:r>
                              </m:oMath>
                            </m:oMathPara>
                          </a14:m>
                          <a:endParaRPr lang="en-US" sz="2400" b="1">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ct val="0"/>
                            </a:spcBef>
                            <a:spcAft>
                              <a:spcPct val="0"/>
                            </a:spcAft>
                          </a:pPr>
                          <a14:m>
                            <m:oMathPara xmlns:m="http://schemas.openxmlformats.org/officeDocument/2006/math">
                              <m:oMathParaPr>
                                <m:jc m:val="centerGroup"/>
                              </m:oMathParaPr>
                              <m:oMath xmlns:m="http://schemas.openxmlformats.org/officeDocument/2006/math">
                                <m:r>
                                  <a:rPr lang="en-US" sz="2400" b="1" i="1" smtClean="0">
                                    <a:effectLst/>
                                    <a:latin typeface="Cambria Math" panose="02040503050406030204" pitchFamily="18" charset="0"/>
                                  </a:rPr>
                                  <m:t>𝟏𝟓</m:t>
                                </m:r>
                              </m:oMath>
                            </m:oMathPara>
                          </a14:m>
                          <a:endParaRPr lang="en-US" sz="2400" b="1">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ct val="0"/>
                            </a:spcBef>
                            <a:spcAft>
                              <a:spcPct val="0"/>
                            </a:spcAft>
                          </a:pPr>
                          <a14:m>
                            <m:oMathPara xmlns:m="http://schemas.openxmlformats.org/officeDocument/2006/math">
                              <m:oMathParaPr>
                                <m:jc m:val="centerGroup"/>
                              </m:oMathParaPr>
                              <m:oMath xmlns:m="http://schemas.openxmlformats.org/officeDocument/2006/math">
                                <m:r>
                                  <a:rPr lang="en-US" sz="2400" b="1" i="1" smtClean="0">
                                    <a:effectLst/>
                                    <a:latin typeface="Cambria Math" panose="02040503050406030204" pitchFamily="18" charset="0"/>
                                  </a:rPr>
                                  <m:t>𝟏𝟎</m:t>
                                </m:r>
                              </m:oMath>
                            </m:oMathPara>
                          </a14:m>
                          <a:endParaRPr lang="en-US" sz="2400" b="1">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ct val="0"/>
                            </a:spcBef>
                            <a:spcAft>
                              <a:spcPct val="0"/>
                            </a:spcAft>
                          </a:pPr>
                          <a14:m>
                            <m:oMathPara xmlns:m="http://schemas.openxmlformats.org/officeDocument/2006/math">
                              <m:oMathParaPr>
                                <m:jc m:val="centerGroup"/>
                              </m:oMathParaPr>
                              <m:oMath xmlns:m="http://schemas.openxmlformats.org/officeDocument/2006/math">
                                <m:r>
                                  <a:rPr lang="en-US" sz="2400" b="1" i="1" smtClean="0">
                                    <a:effectLst/>
                                    <a:latin typeface="Cambria Math" panose="02040503050406030204" pitchFamily="18" charset="0"/>
                                  </a:rPr>
                                  <m:t>𝟕</m:t>
                                </m:r>
                              </m:oMath>
                            </m:oMathPara>
                          </a14:m>
                          <a:endParaRPr lang="en-US" sz="2400" b="1">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ct val="0"/>
                            </a:spcBef>
                            <a:spcAft>
                              <a:spcPct val="0"/>
                            </a:spcAft>
                          </a:pPr>
                          <a14:m>
                            <m:oMathPara xmlns:m="http://schemas.openxmlformats.org/officeDocument/2006/math">
                              <m:oMathParaPr>
                                <m:jc m:val="centerGroup"/>
                              </m:oMathParaPr>
                              <m:oMath xmlns:m="http://schemas.openxmlformats.org/officeDocument/2006/math">
                                <m:r>
                                  <a:rPr lang="en-US" sz="2400" b="1" i="1" smtClean="0">
                                    <a:effectLst/>
                                    <a:latin typeface="Cambria Math" panose="02040503050406030204" pitchFamily="18" charset="0"/>
                                  </a:rPr>
                                  <m:t>𝟓</m:t>
                                </m:r>
                              </m:oMath>
                            </m:oMathPara>
                          </a14:m>
                          <a:endParaRPr lang="en-US" sz="2400" b="1">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ct val="0"/>
                            </a:spcBef>
                            <a:spcAft>
                              <a:spcPct val="0"/>
                            </a:spcAft>
                          </a:pPr>
                          <a14:m>
                            <m:oMathPara xmlns:m="http://schemas.openxmlformats.org/officeDocument/2006/math">
                              <m:oMathParaPr>
                                <m:jc m:val="centerGroup"/>
                              </m:oMathParaPr>
                              <m:oMath xmlns:m="http://schemas.openxmlformats.org/officeDocument/2006/math">
                                <m:r>
                                  <a:rPr lang="en-US" sz="2400" b="1" i="1" smtClean="0">
                                    <a:effectLst/>
                                    <a:latin typeface="Cambria Math" panose="02040503050406030204" pitchFamily="18" charset="0"/>
                                  </a:rPr>
                                  <m:t>𝟑</m:t>
                                </m:r>
                              </m:oMath>
                            </m:oMathPara>
                          </a14:m>
                          <a:endParaRPr lang="en-US" sz="2400" b="1">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16479883"/>
                      </a:ext>
                    </a:extLst>
                  </a:tr>
                  <a:tr h="426593">
                    <a:tc>
                      <a:txBody>
                        <a:bodyPr/>
                        <a:lstStyle/>
                        <a:p>
                          <a:r>
                            <a:rPr lang="en-US" sz="2400" b="0">
                              <a:solidFill>
                                <a:srgbClr val="C00000"/>
                              </a:solidFill>
                              <a:effectLst/>
                            </a:rPr>
                            <a:t>Deadline </a:t>
                          </a:r>
                          <a14:m>
                            <m:oMath xmlns:m="http://schemas.openxmlformats.org/officeDocument/2006/math">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𝑑</m:t>
                                  </m:r>
                                </m:e>
                                <m:sub>
                                  <m:r>
                                    <a:rPr lang="en-US" sz="2400" b="0" i="1" smtClean="0">
                                      <a:solidFill>
                                        <a:srgbClr val="C00000"/>
                                      </a:solidFill>
                                      <a:latin typeface="Cambria Math" panose="02040503050406030204" pitchFamily="18" charset="0"/>
                                    </a:rPr>
                                    <m:t>𝑖</m:t>
                                  </m:r>
                                </m:sub>
                              </m:sSub>
                              <m:r>
                                <a:rPr lang="en-US" sz="2400" b="0" i="1" smtClean="0">
                                  <a:solidFill>
                                    <a:srgbClr val="C00000"/>
                                  </a:solidFill>
                                  <a:latin typeface="Cambria Math" panose="02040503050406030204" pitchFamily="18" charset="0"/>
                                </a:rPr>
                                <m:t>.</m:t>
                              </m:r>
                            </m:oMath>
                          </a14:m>
                          <a:endParaRPr lang="en-US" sz="2400" b="0">
                            <a:solidFill>
                              <a:srgbClr val="C00000"/>
                            </a:solidFill>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5000"/>
                          </a:schemeClr>
                        </a:solidFill>
                      </a:tcPr>
                    </a:tc>
                    <a:tc>
                      <a:txBody>
                        <a:bodyPr/>
                        <a:lstStyle/>
                        <a:p>
                          <a:pPr marL="0" marR="0" algn="ctr">
                            <a:lnSpc>
                              <a:spcPct val="115000"/>
                            </a:lnSpc>
                            <a:spcBef>
                              <a:spcPct val="0"/>
                            </a:spcBef>
                            <a:spcAft>
                              <a:spcPct val="0"/>
                            </a:spcAft>
                          </a:pPr>
                          <a14:m>
                            <m:oMathPara xmlns:m="http://schemas.openxmlformats.org/officeDocument/2006/math">
                              <m:oMathParaPr>
                                <m:jc m:val="centerGroup"/>
                              </m:oMathParaPr>
                              <m:oMath xmlns:m="http://schemas.openxmlformats.org/officeDocument/2006/math">
                                <m:r>
                                  <a:rPr lang="en-US" sz="2400" b="1" i="1" smtClean="0">
                                    <a:effectLst/>
                                    <a:latin typeface="Cambria Math" panose="02040503050406030204" pitchFamily="18" charset="0"/>
                                  </a:rPr>
                                  <m:t>𝟑</m:t>
                                </m:r>
                              </m:oMath>
                            </m:oMathPara>
                          </a14:m>
                          <a:endParaRPr lang="en-US" sz="2400" b="1">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ct val="0"/>
                            </a:spcBef>
                            <a:spcAft>
                              <a:spcPct val="0"/>
                            </a:spcAft>
                          </a:pPr>
                          <a14:m>
                            <m:oMathPara xmlns:m="http://schemas.openxmlformats.org/officeDocument/2006/math">
                              <m:oMathParaPr>
                                <m:jc m:val="centerGroup"/>
                              </m:oMathParaPr>
                              <m:oMath xmlns:m="http://schemas.openxmlformats.org/officeDocument/2006/math">
                                <m:r>
                                  <a:rPr lang="en-US" sz="2400" b="1" i="1" smtClean="0">
                                    <a:effectLst/>
                                    <a:latin typeface="Cambria Math" panose="02040503050406030204" pitchFamily="18" charset="0"/>
                                  </a:rPr>
                                  <m:t>𝟏</m:t>
                                </m:r>
                              </m:oMath>
                            </m:oMathPara>
                          </a14:m>
                          <a:endParaRPr lang="en-US" sz="2400" b="1">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ct val="0"/>
                            </a:spcBef>
                            <a:spcAft>
                              <a:spcPct val="0"/>
                            </a:spcAft>
                          </a:pPr>
                          <a14:m>
                            <m:oMathPara xmlns:m="http://schemas.openxmlformats.org/officeDocument/2006/math">
                              <m:oMathParaPr>
                                <m:jc m:val="centerGroup"/>
                              </m:oMathParaPr>
                              <m:oMath xmlns:m="http://schemas.openxmlformats.org/officeDocument/2006/math">
                                <m:r>
                                  <a:rPr lang="en-US" sz="2400" b="1" i="1" smtClean="0">
                                    <a:effectLst/>
                                    <a:latin typeface="Cambria Math" panose="02040503050406030204" pitchFamily="18" charset="0"/>
                                  </a:rPr>
                                  <m:t>𝟏</m:t>
                                </m:r>
                              </m:oMath>
                            </m:oMathPara>
                          </a14:m>
                          <a:endParaRPr lang="en-US" sz="2400" b="1">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ct val="0"/>
                            </a:spcBef>
                            <a:spcAft>
                              <a:spcPct val="0"/>
                            </a:spcAft>
                          </a:pPr>
                          <a14:m>
                            <m:oMathPara xmlns:m="http://schemas.openxmlformats.org/officeDocument/2006/math">
                              <m:oMathParaPr>
                                <m:jc m:val="centerGroup"/>
                              </m:oMathParaPr>
                              <m:oMath xmlns:m="http://schemas.openxmlformats.org/officeDocument/2006/math">
                                <m:r>
                                  <a:rPr lang="en-US" sz="2400" b="1" i="1" smtClean="0">
                                    <a:effectLst/>
                                    <a:latin typeface="Cambria Math" panose="02040503050406030204" pitchFamily="18" charset="0"/>
                                  </a:rPr>
                                  <m:t>𝟑</m:t>
                                </m:r>
                              </m:oMath>
                            </m:oMathPara>
                          </a14:m>
                          <a:endParaRPr lang="en-US" sz="2400" b="1">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ct val="0"/>
                            </a:spcBef>
                            <a:spcAft>
                              <a:spcPct val="0"/>
                            </a:spcAft>
                          </a:pPr>
                          <a14:m>
                            <m:oMathPara xmlns:m="http://schemas.openxmlformats.org/officeDocument/2006/math">
                              <m:oMathParaPr>
                                <m:jc m:val="centerGroup"/>
                              </m:oMathParaPr>
                              <m:oMath xmlns:m="http://schemas.openxmlformats.org/officeDocument/2006/math">
                                <m:r>
                                  <a:rPr lang="en-US" sz="2400" b="1" i="1" smtClean="0">
                                    <a:effectLst/>
                                    <a:latin typeface="Cambria Math" panose="02040503050406030204" pitchFamily="18" charset="0"/>
                                  </a:rPr>
                                  <m:t>𝟏</m:t>
                                </m:r>
                              </m:oMath>
                            </m:oMathPara>
                          </a14:m>
                          <a:endParaRPr lang="en-US" sz="2400" b="1">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ct val="0"/>
                            </a:spcBef>
                            <a:spcAft>
                              <a:spcPct val="0"/>
                            </a:spcAft>
                          </a:pPr>
                          <a14:m>
                            <m:oMathPara xmlns:m="http://schemas.openxmlformats.org/officeDocument/2006/math">
                              <m:oMathParaPr>
                                <m:jc m:val="centerGroup"/>
                              </m:oMathParaPr>
                              <m:oMath xmlns:m="http://schemas.openxmlformats.org/officeDocument/2006/math">
                                <m:r>
                                  <a:rPr lang="en-US" sz="2400" b="1" i="1" smtClean="0">
                                    <a:effectLst/>
                                    <a:latin typeface="Cambria Math" panose="02040503050406030204" pitchFamily="18" charset="0"/>
                                  </a:rPr>
                                  <m:t>𝟑</m:t>
                                </m:r>
                              </m:oMath>
                            </m:oMathPara>
                          </a14:m>
                          <a:endParaRPr lang="en-US" sz="2400" b="1">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33643208"/>
                      </a:ext>
                    </a:extLst>
                  </a:tr>
                </a:tbl>
              </a:graphicData>
            </a:graphic>
          </p:graphicFrame>
        </mc:Choice>
        <mc:Fallback xmlns="">
          <p:graphicFrame>
            <p:nvGraphicFramePr>
              <p:cNvPr id="12" name="Table 11"/>
              <p:cNvGraphicFramePr>
                <a:graphicFrameLocks noGrp="1"/>
              </p:cNvGraphicFramePr>
              <p:nvPr/>
            </p:nvGraphicFramePr>
            <p:xfrm>
              <a:off x="2197825" y="1035524"/>
              <a:ext cx="6141721" cy="1584706"/>
            </p:xfrm>
            <a:graphic>
              <a:graphicData uri="http://schemas.openxmlformats.org/drawingml/2006/table">
                <a:tbl>
                  <a:tblPr firstRow="1" firstCol="1" bandRow="1">
                    <a:tableStyleId>{21E4AEA4-8DFA-4A89-87EB-49C32662AFE0}</a:tableStyleId>
                  </a:tblPr>
                  <a:tblGrid>
                    <a:gridCol w="1752601">
                      <a:extLst>
                        <a:ext uri="{9D8B030D-6E8A-4147-A177-3AD203B41FA5}">
                          <a16:colId xmlns:a16="http://schemas.microsoft.com/office/drawing/2014/main" val="1922602082"/>
                        </a:ext>
                      </a:extLst>
                    </a:gridCol>
                    <a:gridCol w="731520">
                      <a:extLst>
                        <a:ext uri="{9D8B030D-6E8A-4147-A177-3AD203B41FA5}">
                          <a16:colId xmlns:a16="http://schemas.microsoft.com/office/drawing/2014/main" val="717586990"/>
                        </a:ext>
                      </a:extLst>
                    </a:gridCol>
                    <a:gridCol w="731520">
                      <a:extLst>
                        <a:ext uri="{9D8B030D-6E8A-4147-A177-3AD203B41FA5}">
                          <a16:colId xmlns:a16="http://schemas.microsoft.com/office/drawing/2014/main" val="3968607451"/>
                        </a:ext>
                      </a:extLst>
                    </a:gridCol>
                    <a:gridCol w="731520">
                      <a:extLst>
                        <a:ext uri="{9D8B030D-6E8A-4147-A177-3AD203B41FA5}">
                          <a16:colId xmlns:a16="http://schemas.microsoft.com/office/drawing/2014/main" val="2999164042"/>
                        </a:ext>
                      </a:extLst>
                    </a:gridCol>
                    <a:gridCol w="731520">
                      <a:extLst>
                        <a:ext uri="{9D8B030D-6E8A-4147-A177-3AD203B41FA5}">
                          <a16:colId xmlns:a16="http://schemas.microsoft.com/office/drawing/2014/main" val="2383096932"/>
                        </a:ext>
                      </a:extLst>
                    </a:gridCol>
                    <a:gridCol w="731520">
                      <a:extLst>
                        <a:ext uri="{9D8B030D-6E8A-4147-A177-3AD203B41FA5}">
                          <a16:colId xmlns:a16="http://schemas.microsoft.com/office/drawing/2014/main" val="3734613195"/>
                        </a:ext>
                      </a:extLst>
                    </a:gridCol>
                    <a:gridCol w="731520">
                      <a:extLst>
                        <a:ext uri="{9D8B030D-6E8A-4147-A177-3AD203B41FA5}">
                          <a16:colId xmlns:a16="http://schemas.microsoft.com/office/drawing/2014/main" val="1054917901"/>
                        </a:ext>
                      </a:extLst>
                    </a:gridCol>
                  </a:tblGrid>
                  <a:tr h="426593">
                    <a:tc>
                      <a:txBody>
                        <a:bodyPr/>
                        <a:lstStyle/>
                        <a:p>
                          <a:endParaRPr lang="en-US"/>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347" t="-11429" r="-251042" b="-290000"/>
                          </a:stretch>
                        </a:blipFill>
                      </a:tcPr>
                    </a:tc>
                    <a:tc>
                      <a:txBody>
                        <a:bodyPr/>
                        <a:lstStyle/>
                        <a:p>
                          <a:endParaRPr lang="en-US"/>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240833" t="-11429" r="-502500" b="-290000"/>
                          </a:stretch>
                        </a:blipFill>
                      </a:tcPr>
                    </a:tc>
                    <a:tc>
                      <a:txBody>
                        <a:bodyPr/>
                        <a:lstStyle/>
                        <a:p>
                          <a:endParaRPr lang="en-US"/>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340833" t="-11429" r="-402500" b="-290000"/>
                          </a:stretch>
                        </a:blipFill>
                      </a:tcPr>
                    </a:tc>
                    <a:tc>
                      <a:txBody>
                        <a:bodyPr/>
                        <a:lstStyle/>
                        <a:p>
                          <a:endParaRPr lang="en-US"/>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440833" t="-11429" r="-302500" b="-290000"/>
                          </a:stretch>
                        </a:blipFill>
                      </a:tcPr>
                    </a:tc>
                    <a:tc>
                      <a:txBody>
                        <a:bodyPr/>
                        <a:lstStyle/>
                        <a:p>
                          <a:endParaRPr lang="en-US"/>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536364" t="-11429" r="-200000" b="-290000"/>
                          </a:stretch>
                        </a:blipFill>
                      </a:tcPr>
                    </a:tc>
                    <a:tc>
                      <a:txBody>
                        <a:bodyPr/>
                        <a:lstStyle/>
                        <a:p>
                          <a:endParaRPr lang="en-US"/>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641667" t="-11429" r="-101667" b="-290000"/>
                          </a:stretch>
                        </a:blipFill>
                      </a:tcPr>
                    </a:tc>
                    <a:tc>
                      <a:txBody>
                        <a:bodyPr/>
                        <a:lstStyle/>
                        <a:p>
                          <a:endParaRPr lang="en-US"/>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741667" t="-11429" r="-1667" b="-290000"/>
                          </a:stretch>
                        </a:blipFill>
                      </a:tcPr>
                    </a:tc>
                    <a:extLst>
                      <a:ext uri="{0D108BD9-81ED-4DB2-BD59-A6C34878D82A}">
                        <a16:rowId xmlns:a16="http://schemas.microsoft.com/office/drawing/2014/main" val="2221168723"/>
                      </a:ext>
                    </a:extLst>
                  </a:tr>
                  <a:tr h="426593">
                    <a:tc>
                      <a:txBody>
                        <a:bodyPr/>
                        <a:lstStyle/>
                        <a:p>
                          <a:endParaRPr lang="en-US"/>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347" t="-109859" r="-251042" b="-185915"/>
                          </a:stretch>
                        </a:blipFill>
                      </a:tcPr>
                    </a:tc>
                    <a:tc>
                      <a:txBody>
                        <a:bodyPr/>
                        <a:lstStyle/>
                        <a:p>
                          <a:endParaRPr lang="en-US"/>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240833" t="-109859" r="-502500" b="-185915"/>
                          </a:stretch>
                        </a:blipFill>
                      </a:tcPr>
                    </a:tc>
                    <a:tc>
                      <a:txBody>
                        <a:bodyPr/>
                        <a:lstStyle/>
                        <a:p>
                          <a:endParaRPr lang="en-US"/>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340833" t="-109859" r="-402500" b="-185915"/>
                          </a:stretch>
                        </a:blipFill>
                      </a:tcPr>
                    </a:tc>
                    <a:tc>
                      <a:txBody>
                        <a:bodyPr/>
                        <a:lstStyle/>
                        <a:p>
                          <a:endParaRPr lang="en-US"/>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440833" t="-109859" r="-302500" b="-185915"/>
                          </a:stretch>
                        </a:blipFill>
                      </a:tcPr>
                    </a:tc>
                    <a:tc>
                      <a:txBody>
                        <a:bodyPr/>
                        <a:lstStyle/>
                        <a:p>
                          <a:endParaRPr lang="en-US"/>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536364" t="-109859" r="-200000" b="-185915"/>
                          </a:stretch>
                        </a:blipFill>
                      </a:tcPr>
                    </a:tc>
                    <a:tc>
                      <a:txBody>
                        <a:bodyPr/>
                        <a:lstStyle/>
                        <a:p>
                          <a:endParaRPr lang="en-US"/>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641667" t="-109859" r="-101667" b="-185915"/>
                          </a:stretch>
                        </a:blipFill>
                      </a:tcPr>
                    </a:tc>
                    <a:tc>
                      <a:txBody>
                        <a:bodyPr/>
                        <a:lstStyle/>
                        <a:p>
                          <a:endParaRPr lang="en-US"/>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741667" t="-109859" r="-1667" b="-185915"/>
                          </a:stretch>
                        </a:blipFill>
                      </a:tcPr>
                    </a:tc>
                    <a:extLst>
                      <a:ext uri="{0D108BD9-81ED-4DB2-BD59-A6C34878D82A}">
                        <a16:rowId xmlns:a16="http://schemas.microsoft.com/office/drawing/2014/main" val="3016479883"/>
                      </a:ext>
                    </a:extLst>
                  </a:tr>
                  <a:tr h="731520">
                    <a:tc>
                      <a:txBody>
                        <a:bodyPr/>
                        <a:lstStyle/>
                        <a:p>
                          <a:endParaRPr lang="en-US"/>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347" t="-124167" r="-251042" b="-10000"/>
                          </a:stretch>
                        </a:blipFill>
                      </a:tcPr>
                    </a:tc>
                    <a:tc>
                      <a:txBody>
                        <a:bodyPr/>
                        <a:lstStyle/>
                        <a:p>
                          <a:endParaRPr lang="en-US"/>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240833" t="-124167" r="-502500" b="-10000"/>
                          </a:stretch>
                        </a:blipFill>
                      </a:tcPr>
                    </a:tc>
                    <a:tc>
                      <a:txBody>
                        <a:bodyPr/>
                        <a:lstStyle/>
                        <a:p>
                          <a:endParaRPr lang="en-US"/>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340833" t="-124167" r="-402500" b="-10000"/>
                          </a:stretch>
                        </a:blipFill>
                      </a:tcPr>
                    </a:tc>
                    <a:tc>
                      <a:txBody>
                        <a:bodyPr/>
                        <a:lstStyle/>
                        <a:p>
                          <a:endParaRPr lang="en-US"/>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440833" t="-124167" r="-302500" b="-10000"/>
                          </a:stretch>
                        </a:blipFill>
                      </a:tcPr>
                    </a:tc>
                    <a:tc>
                      <a:txBody>
                        <a:bodyPr/>
                        <a:lstStyle/>
                        <a:p>
                          <a:endParaRPr lang="en-US"/>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536364" t="-124167" r="-200000" b="-10000"/>
                          </a:stretch>
                        </a:blipFill>
                      </a:tcPr>
                    </a:tc>
                    <a:tc>
                      <a:txBody>
                        <a:bodyPr/>
                        <a:lstStyle/>
                        <a:p>
                          <a:endParaRPr lang="en-US"/>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641667" t="-124167" r="-101667" b="-10000"/>
                          </a:stretch>
                        </a:blipFill>
                      </a:tcPr>
                    </a:tc>
                    <a:tc>
                      <a:txBody>
                        <a:bodyPr/>
                        <a:lstStyle/>
                        <a:p>
                          <a:endParaRPr lang="en-US"/>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741667" t="-124167" r="-1667" b="-10000"/>
                          </a:stretch>
                        </a:blipFill>
                      </a:tcPr>
                    </a:tc>
                    <a:extLst>
                      <a:ext uri="{0D108BD9-81ED-4DB2-BD59-A6C34878D82A}">
                        <a16:rowId xmlns:a16="http://schemas.microsoft.com/office/drawing/2014/main" val="2033643208"/>
                      </a:ext>
                    </a:extLst>
                  </a:tr>
                </a:tbl>
              </a:graphicData>
            </a:graphic>
          </p:graphicFrame>
        </mc:Fallback>
      </mc:AlternateContent>
      <p:sp>
        <p:nvSpPr>
          <p:cNvPr id="13" name="Rectangle 12"/>
          <p:cNvSpPr/>
          <p:nvPr/>
        </p:nvSpPr>
        <p:spPr>
          <a:xfrm>
            <a:off x="1109709" y="2545344"/>
            <a:ext cx="1187177" cy="38100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AD1457"/>
                </a:solidFill>
              </a:rPr>
              <a:t>Step 4:</a:t>
            </a:r>
          </a:p>
        </p:txBody>
      </p:sp>
      <p:sp>
        <p:nvSpPr>
          <p:cNvPr id="14" name="Rectangle 13"/>
          <p:cNvSpPr/>
          <p:nvPr/>
        </p:nvSpPr>
        <p:spPr>
          <a:xfrm>
            <a:off x="1109709" y="4706981"/>
            <a:ext cx="1187177" cy="38100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AD1457"/>
                </a:solidFill>
              </a:rPr>
              <a:t>Step 5:</a:t>
            </a:r>
          </a:p>
        </p:txBody>
      </p:sp>
      <p:sp>
        <p:nvSpPr>
          <p:cNvPr id="24" name="Oval 23"/>
          <p:cNvSpPr/>
          <p:nvPr/>
        </p:nvSpPr>
        <p:spPr>
          <a:xfrm>
            <a:off x="4759226" y="2013564"/>
            <a:ext cx="457200" cy="410303"/>
          </a:xfrm>
          <a:prstGeom prst="ellipse">
            <a:avLst/>
          </a:prstGeom>
          <a:noFill/>
          <a:ln w="19050">
            <a:solidFill>
              <a:srgbClr val="00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7" name="Rectangle 26"/>
              <p:cNvSpPr/>
              <p:nvPr/>
            </p:nvSpPr>
            <p:spPr>
              <a:xfrm>
                <a:off x="2296886" y="2505011"/>
                <a:ext cx="4924681" cy="461665"/>
              </a:xfrm>
              <a:prstGeom prst="rect">
                <a:avLst/>
              </a:prstGeom>
            </p:spPr>
            <p:txBody>
              <a:bodyPr wrap="none">
                <a:spAutoFit/>
              </a:bodyPr>
              <a:lstStyle/>
              <a:p>
                <a:pPr marL="400050" lvl="1"/>
                <a14:m>
                  <m:oMath xmlns:m="http://schemas.openxmlformats.org/officeDocument/2006/math">
                    <m:r>
                      <a:rPr lang="en-US" sz="2400" i="1">
                        <a:latin typeface="Cambria Math" panose="02040503050406030204" pitchFamily="18" charset="0"/>
                      </a:rPr>
                      <m:t>𝑑</m:t>
                    </m:r>
                    <m:r>
                      <a:rPr lang="en-US" sz="2400" i="1" baseline="-25000">
                        <a:latin typeface="Cambria Math" panose="02040503050406030204" pitchFamily="18" charset="0"/>
                      </a:rPr>
                      <m:t>2</m:t>
                    </m:r>
                    <m:r>
                      <a:rPr lang="en-US" sz="2400" i="1">
                        <a:latin typeface="Cambria Math" panose="02040503050406030204" pitchFamily="18" charset="0"/>
                      </a:rPr>
                      <m:t> = 1 : </m:t>
                    </m:r>
                  </m:oMath>
                </a14:m>
                <a:r>
                  <a:rPr lang="en-US" sz="2400"/>
                  <a:t>assign job </a:t>
                </a:r>
                <a14:m>
                  <m:oMath xmlns:m="http://schemas.openxmlformats.org/officeDocument/2006/math">
                    <m:r>
                      <a:rPr lang="en-US" sz="2400" i="1">
                        <a:latin typeface="Cambria Math" panose="02040503050406030204" pitchFamily="18" charset="0"/>
                      </a:rPr>
                      <m:t>2</m:t>
                    </m:r>
                  </m:oMath>
                </a14:m>
                <a:r>
                  <a:rPr lang="en-US" sz="2400"/>
                  <a:t> to position </a:t>
                </a:r>
                <a14:m>
                  <m:oMath xmlns:m="http://schemas.openxmlformats.org/officeDocument/2006/math">
                    <m:r>
                      <a:rPr lang="en-US" sz="2400" i="1">
                        <a:latin typeface="Cambria Math" panose="02040503050406030204" pitchFamily="18" charset="0"/>
                      </a:rPr>
                      <m:t>1</m:t>
                    </m:r>
                  </m:oMath>
                </a14:m>
                <a:endParaRPr lang="da-DK" sz="2400"/>
              </a:p>
            </p:txBody>
          </p:sp>
        </mc:Choice>
        <mc:Fallback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p:sp>
            <p:nvSpPr>
              <p:cNvPr id="27" name="Rectangle 26"/>
              <p:cNvSpPr>
                <a:spLocks noRot="1" noChangeAspect="1" noMove="1" noResize="1" noEditPoints="1" noAdjustHandles="1" noChangeArrowheads="1" noChangeShapeType="1" noTextEdit="1"/>
              </p:cNvSpPr>
              <p:nvPr/>
            </p:nvSpPr>
            <p:spPr>
              <a:xfrm>
                <a:off x="2296886" y="2505011"/>
                <a:ext cx="4924681" cy="461665"/>
              </a:xfrm>
              <a:prstGeom prst="rect">
                <a:avLst/>
              </a:prstGeom>
              <a:blipFill>
                <a:blip r:embed="rId3"/>
                <a:stretch>
                  <a:fillRect t="-9211" b="-302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Rectangle 28"/>
              <p:cNvSpPr/>
              <p:nvPr/>
            </p:nvSpPr>
            <p:spPr>
              <a:xfrm>
                <a:off x="2296886" y="4666648"/>
                <a:ext cx="4887300" cy="461665"/>
              </a:xfrm>
              <a:prstGeom prst="rect">
                <a:avLst/>
              </a:prstGeom>
            </p:spPr>
            <p:txBody>
              <a:bodyPr wrap="none">
                <a:spAutoFit/>
              </a:bodyPr>
              <a:lstStyle/>
              <a:p>
                <a:pPr marL="400050" lvl="1" indent="0">
                  <a:buNone/>
                </a:pPr>
                <a14:m>
                  <m:oMath xmlns:m="http://schemas.openxmlformats.org/officeDocument/2006/math">
                    <m:r>
                      <a:rPr lang="en-US" sz="2400" i="1">
                        <a:latin typeface="Cambria Math" panose="02040503050406030204" pitchFamily="18" charset="0"/>
                      </a:rPr>
                      <m:t>𝑑</m:t>
                    </m:r>
                    <m:r>
                      <a:rPr lang="en-US" sz="2400" i="1" baseline="-25000">
                        <a:latin typeface="Cambria Math" panose="02040503050406030204" pitchFamily="18" charset="0"/>
                      </a:rPr>
                      <m:t>3</m:t>
                    </m:r>
                    <m:r>
                      <a:rPr lang="en-US" sz="2400" i="1">
                        <a:latin typeface="Cambria Math" panose="02040503050406030204" pitchFamily="18" charset="0"/>
                      </a:rPr>
                      <m:t> =1 </m:t>
                    </m:r>
                  </m:oMath>
                </a14:m>
                <a:r>
                  <a:rPr lang="en-US" sz="2400"/>
                  <a:t>: assign job </a:t>
                </a:r>
                <a14:m>
                  <m:oMath xmlns:m="http://schemas.openxmlformats.org/officeDocument/2006/math">
                    <m:r>
                      <a:rPr lang="en-US" sz="2400" i="1">
                        <a:latin typeface="Cambria Math" panose="02040503050406030204" pitchFamily="18" charset="0"/>
                      </a:rPr>
                      <m:t>3</m:t>
                    </m:r>
                  </m:oMath>
                </a14:m>
                <a:r>
                  <a:rPr lang="en-US" sz="2400"/>
                  <a:t> to position </a:t>
                </a:r>
                <a14:m>
                  <m:oMath xmlns:m="http://schemas.openxmlformats.org/officeDocument/2006/math">
                    <m:r>
                      <a:rPr lang="en-US" sz="2400" i="1">
                        <a:latin typeface="Cambria Math" panose="02040503050406030204" pitchFamily="18" charset="0"/>
                      </a:rPr>
                      <m:t>1</m:t>
                    </m:r>
                  </m:oMath>
                </a14:m>
                <a:endParaRPr lang="da-DK" sz="2400"/>
              </a:p>
            </p:txBody>
          </p:sp>
        </mc:Choice>
        <mc:Fallback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p:sp>
            <p:nvSpPr>
              <p:cNvPr id="29" name="Rectangle 28"/>
              <p:cNvSpPr>
                <a:spLocks noRot="1" noChangeAspect="1" noMove="1" noResize="1" noEditPoints="1" noAdjustHandles="1" noChangeArrowheads="1" noChangeShapeType="1" noTextEdit="1"/>
              </p:cNvSpPr>
              <p:nvPr/>
            </p:nvSpPr>
            <p:spPr>
              <a:xfrm>
                <a:off x="2296886" y="4666648"/>
                <a:ext cx="4887300" cy="461665"/>
              </a:xfrm>
              <a:prstGeom prst="rect">
                <a:avLst/>
              </a:prstGeom>
              <a:blipFill>
                <a:blip r:embed="rId4"/>
                <a:stretch>
                  <a:fillRect t="-9333" b="-32000"/>
                </a:stretch>
              </a:blipFill>
            </p:spPr>
            <p:txBody>
              <a:bodyPr/>
              <a:lstStyle/>
              <a:p>
                <a:r>
                  <a:rPr lang="en-US">
                    <a:noFill/>
                  </a:rPr>
                  <a:t> </a:t>
                </a:r>
              </a:p>
            </p:txBody>
          </p:sp>
        </mc:Fallback>
      </mc:AlternateContent>
      <p:sp>
        <p:nvSpPr>
          <p:cNvPr id="30" name="Oval 29"/>
          <p:cNvSpPr/>
          <p:nvPr/>
        </p:nvSpPr>
        <p:spPr>
          <a:xfrm>
            <a:off x="5529134" y="3746035"/>
            <a:ext cx="457200" cy="410303"/>
          </a:xfrm>
          <a:prstGeom prst="ellipse">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3" name="Rectangle 2"/>
          <p:cNvSpPr/>
          <p:nvPr/>
        </p:nvSpPr>
        <p:spPr>
          <a:xfrm>
            <a:off x="3151094" y="5390276"/>
            <a:ext cx="5889812" cy="830997"/>
          </a:xfrm>
          <a:prstGeom prst="rect">
            <a:avLst/>
          </a:prstGeom>
          <a:solidFill>
            <a:schemeClr val="bg2">
              <a:lumMod val="95000"/>
            </a:schemeClr>
          </a:solidFill>
        </p:spPr>
        <p:txBody>
          <a:bodyPr wrap="square">
            <a:spAutoFit/>
          </a:bodyPr>
          <a:lstStyle/>
          <a:p>
            <a:pPr algn="just"/>
            <a:r>
              <a:rPr lang="en-US" sz="2400">
                <a:solidFill>
                  <a:srgbClr val="AD1457"/>
                </a:solidFill>
              </a:rPr>
              <a:t>But position 1 is already occupied and two jobs can not be executed in parallel, so reject job 3</a:t>
            </a:r>
          </a:p>
        </p:txBody>
      </p:sp>
    </p:spTree>
    <p:extLst>
      <p:ext uri="{BB962C8B-B14F-4D97-AF65-F5344CB8AC3E}">
        <p14:creationId xmlns:p14="http://schemas.microsoft.com/office/powerpoint/2010/main" val="122278515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0" presetClass="entr" presetSubtype="0" dur="50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par>
                          <p:cTn id="8" fill="hold" nodeType="afterGroup">
                            <p:stCondLst>
                              <p:cond delay="500"/>
                            </p:stCondLst>
                            <p:childTnLst>
                              <p:par>
                                <p:cTn id="9" presetID="22" presetClass="entr" presetSubtype="8" dur="1000" fill="hold" grpId="0" nodeType="afterEffect">
                                  <p:stCondLst>
                                    <p:cond delay="0"/>
                                  </p:stCondLst>
                                  <p:childTnLst>
                                    <p:set>
                                      <p:cBhvr>
                                        <p:cTn id="10" dur="1" fill="hold">
                                          <p:stCondLst>
                                            <p:cond delay="0"/>
                                          </p:stCondLst>
                                        </p:cTn>
                                        <p:tgtEl>
                                          <p:spTgt spid="27"/>
                                        </p:tgtEl>
                                        <p:attrNameLst>
                                          <p:attrName>style.visibility</p:attrName>
                                        </p:attrNameLst>
                                      </p:cBhvr>
                                      <p:to>
                                        <p:strVal val="visible"/>
                                      </p:to>
                                    </p:set>
                                    <p:animEffect transition="in" filter="wipe(left)">
                                      <p:cBhvr>
                                        <p:cTn id="11" dur="1000"/>
                                        <p:tgtEl>
                                          <p:spTgt spid="27"/>
                                        </p:tgtEl>
                                      </p:cBhvr>
                                    </p:animEffect>
                                  </p:childTnLst>
                                </p:cTn>
                              </p:par>
                              <p:par>
                                <p:cTn id="12" presetID="21" presetClass="entr" presetSubtype="1" dur="1000" fill="hold" grpId="0" nodeType="withEffect">
                                  <p:stCondLst>
                                    <p:cond delay="0"/>
                                  </p:stCondLst>
                                  <p:childTnLst>
                                    <p:set>
                                      <p:cBhvr>
                                        <p:cTn id="13" dur="1" fill="hold">
                                          <p:stCondLst>
                                            <p:cond delay="0"/>
                                          </p:stCondLst>
                                        </p:cTn>
                                        <p:tgtEl>
                                          <p:spTgt spid="24"/>
                                        </p:tgtEl>
                                        <p:attrNameLst>
                                          <p:attrName>style.visibility</p:attrName>
                                        </p:attrNameLst>
                                      </p:cBhvr>
                                      <p:to>
                                        <p:strVal val="visible"/>
                                      </p:to>
                                    </p:set>
                                    <p:animEffect transition="in" filter="wheel(1)">
                                      <p:cBhvr>
                                        <p:cTn id="14" dur="1000"/>
                                        <p:tgtEl>
                                          <p:spTgt spid="24"/>
                                        </p:tgtEl>
                                      </p:cBhvr>
                                    </p:animEffect>
                                  </p:childTnLst>
                                </p:cTn>
                              </p:par>
                            </p:childTnLst>
                          </p:cTn>
                        </p:par>
                      </p:childTnLst>
                    </p:cTn>
                  </p:par>
                  <p:par>
                    <p:cTn id="15" fill="hold" nodeType="clickPar">
                      <p:stCondLst>
                        <p:cond delay="indefinite"/>
                      </p:stCondLst>
                      <p:childTnLst>
                        <p:par>
                          <p:cTn id="16" fill="hold">
                            <p:stCondLst>
                              <p:cond delay="0"/>
                            </p:stCondLst>
                            <p:childTnLst>
                              <p:par>
                                <p:cTn id="17" presetID="10" presetClass="entr" presetSubtype="0" dur="50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par>
                                <p:cTn id="20" presetID="10" presetClass="entr" presetSubtype="0" dur="500"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par>
                                <p:cTn id="23" presetID="10" presetClass="entr" presetSubtype="0" dur="500" fill="hold" grpId="0" nodeType="with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500"/>
                                        <p:tgtEl>
                                          <p:spTgt spid="5"/>
                                        </p:tgtEl>
                                      </p:cBhvr>
                                    </p:animEffect>
                                  </p:childTnLst>
                                </p:cTn>
                              </p:par>
                              <p:par>
                                <p:cTn id="26" presetID="10" presetClass="entr" presetSubtype="0" dur="500" fill="hold" grpId="0" nodeType="with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500"/>
                                        <p:tgtEl>
                                          <p:spTgt spid="7"/>
                                        </p:tgtEl>
                                      </p:cBhvr>
                                    </p:animEffect>
                                  </p:childTnLst>
                                </p:cTn>
                              </p:par>
                              <p:par>
                                <p:cTn id="29" presetID="10" presetClass="entr" presetSubtype="0" dur="500" fill="hold" grpId="0" nodeType="with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fade">
                                      <p:cBhvr>
                                        <p:cTn id="31" dur="500"/>
                                        <p:tgtEl>
                                          <p:spTgt spid="6"/>
                                        </p:tgtEl>
                                      </p:cBhvr>
                                    </p:animEffect>
                                  </p:childTnLst>
                                </p:cTn>
                              </p:par>
                            </p:childTnLst>
                          </p:cTn>
                        </p:par>
                        <p:par>
                          <p:cTn id="32" fill="hold" nodeType="afterGroup">
                            <p:stCondLst>
                              <p:cond delay="500"/>
                            </p:stCondLst>
                            <p:childTnLst>
                              <p:par>
                                <p:cTn id="33" presetID="10" presetClass="entr" presetSubtype="0" dur="500" fill="hold" grpId="0" nodeType="after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fade">
                                      <p:cBhvr>
                                        <p:cTn id="35" dur="500"/>
                                        <p:tgtEl>
                                          <p:spTgt spid="9"/>
                                        </p:tgtEl>
                                      </p:cBhvr>
                                    </p:animEffect>
                                  </p:childTnLst>
                                </p:cTn>
                              </p:par>
                            </p:childTnLst>
                          </p:cTn>
                        </p:par>
                        <p:par>
                          <p:cTn id="36" fill="hold" nodeType="afterGroup">
                            <p:stCondLst>
                              <p:cond delay="1000"/>
                            </p:stCondLst>
                            <p:childTnLst>
                              <p:par>
                                <p:cTn id="37" presetID="10" presetClass="entr" presetSubtype="0" dur="500" fill="hold" grpId="0" nodeType="after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fade">
                                      <p:cBhvr>
                                        <p:cTn id="39" dur="500"/>
                                        <p:tgtEl>
                                          <p:spTgt spid="10"/>
                                        </p:tgtEl>
                                      </p:cBhvr>
                                    </p:animEffect>
                                  </p:childTnLst>
                                </p:cTn>
                              </p:par>
                            </p:childTnLst>
                          </p:cTn>
                        </p:par>
                        <p:par>
                          <p:cTn id="40" fill="hold" nodeType="afterGroup">
                            <p:stCondLst>
                              <p:cond delay="1500"/>
                            </p:stCondLst>
                            <p:childTnLst>
                              <p:par>
                                <p:cTn id="41" presetID="10" presetClass="entr" presetSubtype="0" dur="500" fill="hold" grpId="0" nodeType="afterEffect">
                                  <p:stCondLst>
                                    <p:cond delay="0"/>
                                  </p:stCondLst>
                                  <p:childTnLst>
                                    <p:set>
                                      <p:cBhvr>
                                        <p:cTn id="42" dur="1" fill="hold">
                                          <p:stCondLst>
                                            <p:cond delay="0"/>
                                          </p:stCondLst>
                                        </p:cTn>
                                        <p:tgtEl>
                                          <p:spTgt spid="11"/>
                                        </p:tgtEl>
                                        <p:attrNameLst>
                                          <p:attrName>style.visibility</p:attrName>
                                        </p:attrNameLst>
                                      </p:cBhvr>
                                      <p:to>
                                        <p:strVal val="visible"/>
                                      </p:to>
                                    </p:set>
                                    <p:animEffect transition="in" filter="fade">
                                      <p:cBhvr>
                                        <p:cTn id="43" dur="500"/>
                                        <p:tgtEl>
                                          <p:spTgt spid="11"/>
                                        </p:tgtEl>
                                      </p:cBhvr>
                                    </p:animEffect>
                                  </p:childTnLst>
                                </p:cTn>
                              </p:par>
                            </p:childTnLst>
                          </p:cTn>
                        </p:par>
                        <p:par>
                          <p:cTn id="44" fill="hold" nodeType="afterGroup">
                            <p:stCondLst>
                              <p:cond delay="2000"/>
                            </p:stCondLst>
                            <p:childTnLst>
                              <p:par>
                                <p:cTn id="45" presetID="21" presetClass="entr" presetSubtype="1" dur="1000" fill="hold" grpId="0" nodeType="afterEffect">
                                  <p:stCondLst>
                                    <p:cond delay="0"/>
                                  </p:stCondLst>
                                  <p:childTnLst>
                                    <p:set>
                                      <p:cBhvr>
                                        <p:cTn id="46" dur="1" fill="hold">
                                          <p:stCondLst>
                                            <p:cond delay="0"/>
                                          </p:stCondLst>
                                        </p:cTn>
                                        <p:tgtEl>
                                          <p:spTgt spid="30"/>
                                        </p:tgtEl>
                                        <p:attrNameLst>
                                          <p:attrName>style.visibility</p:attrName>
                                        </p:attrNameLst>
                                      </p:cBhvr>
                                      <p:to>
                                        <p:strVal val="visible"/>
                                      </p:to>
                                    </p:set>
                                    <p:animEffect transition="in" filter="wheel(1)">
                                      <p:cBhvr>
                                        <p:cTn id="47" dur="1000"/>
                                        <p:tgtEl>
                                          <p:spTgt spid="30"/>
                                        </p:tgtEl>
                                      </p:cBhvr>
                                    </p:animEffect>
                                  </p:childTnLst>
                                </p:cTn>
                              </p:par>
                            </p:childTnLst>
                          </p:cTn>
                        </p:par>
                      </p:childTnLst>
                    </p:cTn>
                  </p:par>
                  <p:par>
                    <p:cTn id="48" fill="hold" nodeType="clickPar">
                      <p:stCondLst>
                        <p:cond delay="indefinite"/>
                      </p:stCondLst>
                      <p:childTnLst>
                        <p:par>
                          <p:cTn id="49" fill="hold">
                            <p:stCondLst>
                              <p:cond delay="0"/>
                            </p:stCondLst>
                            <p:childTnLst>
                              <p:par>
                                <p:cTn id="50" presetID="10" presetClass="entr" presetSubtype="0" dur="500" fill="hold" grpId="0" nodeType="clickEffect">
                                  <p:stCondLst>
                                    <p:cond delay="0"/>
                                  </p:stCondLst>
                                  <p:childTnLst>
                                    <p:set>
                                      <p:cBhvr>
                                        <p:cTn id="51" dur="1" fill="hold">
                                          <p:stCondLst>
                                            <p:cond delay="0"/>
                                          </p:stCondLst>
                                        </p:cTn>
                                        <p:tgtEl>
                                          <p:spTgt spid="14"/>
                                        </p:tgtEl>
                                        <p:attrNameLst>
                                          <p:attrName>style.visibility</p:attrName>
                                        </p:attrNameLst>
                                      </p:cBhvr>
                                      <p:to>
                                        <p:strVal val="visible"/>
                                      </p:to>
                                    </p:set>
                                    <p:animEffect transition="in" filter="fade">
                                      <p:cBhvr>
                                        <p:cTn id="52" dur="500"/>
                                        <p:tgtEl>
                                          <p:spTgt spid="14"/>
                                        </p:tgtEl>
                                      </p:cBhvr>
                                    </p:animEffect>
                                  </p:childTnLst>
                                </p:cTn>
                              </p:par>
                            </p:childTnLst>
                          </p:cTn>
                        </p:par>
                        <p:par>
                          <p:cTn id="53" fill="hold" nodeType="afterGroup">
                            <p:stCondLst>
                              <p:cond delay="500"/>
                            </p:stCondLst>
                            <p:childTnLst>
                              <p:par>
                                <p:cTn id="54" presetID="22" presetClass="entr" presetSubtype="8" dur="1000" fill="hold" grpId="0" nodeType="afterEffect">
                                  <p:stCondLst>
                                    <p:cond delay="0"/>
                                  </p:stCondLst>
                                  <p:childTnLst>
                                    <p:set>
                                      <p:cBhvr>
                                        <p:cTn id="55" dur="1" fill="hold">
                                          <p:stCondLst>
                                            <p:cond delay="0"/>
                                          </p:stCondLst>
                                        </p:cTn>
                                        <p:tgtEl>
                                          <p:spTgt spid="29"/>
                                        </p:tgtEl>
                                        <p:attrNameLst>
                                          <p:attrName>style.visibility</p:attrName>
                                        </p:attrNameLst>
                                      </p:cBhvr>
                                      <p:to>
                                        <p:strVal val="visible"/>
                                      </p:to>
                                    </p:set>
                                    <p:animEffect transition="in" filter="wipe(left)">
                                      <p:cBhvr>
                                        <p:cTn id="56" dur="1000"/>
                                        <p:tgtEl>
                                          <p:spTgt spid="29"/>
                                        </p:tgtEl>
                                      </p:cBhvr>
                                    </p:animEffect>
                                  </p:childTnLst>
                                </p:cTn>
                              </p:par>
                            </p:childTnLst>
                          </p:cTn>
                        </p:par>
                      </p:childTnLst>
                    </p:cTn>
                  </p:par>
                  <p:par>
                    <p:cTn id="57" fill="hold" nodeType="clickPar">
                      <p:stCondLst>
                        <p:cond delay="indefinite"/>
                      </p:stCondLst>
                      <p:childTnLst>
                        <p:par>
                          <p:cTn id="58" fill="hold">
                            <p:stCondLst>
                              <p:cond delay="0"/>
                            </p:stCondLst>
                            <p:childTnLst>
                              <p:par>
                                <p:cTn id="59" presetID="10" presetClass="entr" presetSubtype="0" dur="500" fill="hold" grpId="0" nodeType="clickEffect">
                                  <p:stCondLst>
                                    <p:cond delay="0"/>
                                  </p:stCondLst>
                                  <p:childTnLst>
                                    <p:set>
                                      <p:cBhvr>
                                        <p:cTn id="60" dur="1" fill="hold">
                                          <p:stCondLst>
                                            <p:cond delay="0"/>
                                          </p:stCondLst>
                                        </p:cTn>
                                        <p:tgtEl>
                                          <p:spTgt spid="3"/>
                                        </p:tgtEl>
                                        <p:attrNameLst>
                                          <p:attrName>style.visibility</p:attrName>
                                        </p:attrNameLst>
                                      </p:cBhvr>
                                      <p:to>
                                        <p:strVal val="visible"/>
                                      </p:to>
                                    </p:set>
                                    <p:animEffect transition="in" filter="fade">
                                      <p:cBhvr>
                                        <p:cTn id="6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13" grpId="0" animBg="1"/>
      <p:bldP spid="14" grpId="0" animBg="1"/>
      <p:bldP spid="24" grpId="0" animBg="1"/>
      <p:bldP spid="27" grpId="0"/>
      <p:bldP spid="29" grpId="0"/>
      <p:bldP spid="30" grpId="0" animBg="1"/>
      <p:bldP spid="3"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0"/>
            <a:ext cx="12192000" cy="711200"/>
          </a:xfrm>
        </p:spPr>
        <p:txBody>
          <a:bodyPr/>
          <a:lstStyle/>
          <a:p>
            <a:r>
              <a:rPr lang="en-US" sz="3600"/>
              <a:t>Job Scheduling with Deadlines - Example</a:t>
            </a:r>
            <a:endParaRPr lang="en-US"/>
          </a:p>
        </p:txBody>
      </p:sp>
      <p:sp>
        <p:nvSpPr>
          <p:cNvPr id="4" name="Rectangle 3"/>
          <p:cNvSpPr/>
          <p:nvPr/>
        </p:nvSpPr>
        <p:spPr>
          <a:xfrm>
            <a:off x="3056614" y="3390900"/>
            <a:ext cx="2362200" cy="457200"/>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solidFill>
                  <a:srgbClr val="C00000"/>
                </a:solidFill>
              </a:rPr>
              <a:t>P</a:t>
            </a:r>
          </a:p>
        </p:txBody>
      </p:sp>
      <p:sp>
        <p:nvSpPr>
          <p:cNvPr id="5" name="Rectangle 4"/>
          <p:cNvSpPr/>
          <p:nvPr/>
        </p:nvSpPr>
        <p:spPr>
          <a:xfrm>
            <a:off x="5413126" y="3390900"/>
            <a:ext cx="685800" cy="457200"/>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solidFill>
                  <a:srgbClr val="C00000"/>
                </a:solidFill>
              </a:rPr>
              <a:t>1</a:t>
            </a:r>
          </a:p>
        </p:txBody>
      </p:sp>
      <p:sp>
        <p:nvSpPr>
          <p:cNvPr id="6" name="Rectangle 5"/>
          <p:cNvSpPr/>
          <p:nvPr/>
        </p:nvSpPr>
        <p:spPr>
          <a:xfrm>
            <a:off x="6096654" y="3390900"/>
            <a:ext cx="685800" cy="457200"/>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solidFill>
                  <a:srgbClr val="C00000"/>
                </a:solidFill>
              </a:rPr>
              <a:t>2</a:t>
            </a:r>
          </a:p>
        </p:txBody>
      </p:sp>
      <p:sp>
        <p:nvSpPr>
          <p:cNvPr id="7" name="Rectangle 6"/>
          <p:cNvSpPr/>
          <p:nvPr/>
        </p:nvSpPr>
        <p:spPr>
          <a:xfrm>
            <a:off x="6786998" y="3390900"/>
            <a:ext cx="685800" cy="457200"/>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solidFill>
                  <a:srgbClr val="C00000"/>
                </a:solidFill>
              </a:rPr>
              <a:t>3</a:t>
            </a:r>
          </a:p>
        </p:txBody>
      </p:sp>
      <p:sp>
        <p:nvSpPr>
          <p:cNvPr id="8" name="Rectangle 7"/>
          <p:cNvSpPr/>
          <p:nvPr/>
        </p:nvSpPr>
        <p:spPr>
          <a:xfrm>
            <a:off x="3056614" y="3850944"/>
            <a:ext cx="2362200" cy="457200"/>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solidFill>
                  <a:srgbClr val="C00000"/>
                </a:solidFill>
              </a:rPr>
              <a:t>Job selected</a:t>
            </a:r>
          </a:p>
        </p:txBody>
      </p:sp>
      <p:sp>
        <p:nvSpPr>
          <p:cNvPr id="9" name="Rectangle 8"/>
          <p:cNvSpPr/>
          <p:nvPr/>
        </p:nvSpPr>
        <p:spPr>
          <a:xfrm>
            <a:off x="5413126" y="3850944"/>
            <a:ext cx="685800" cy="457200"/>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rPr>
              <a:t>J2</a:t>
            </a:r>
          </a:p>
        </p:txBody>
      </p:sp>
      <p:sp>
        <p:nvSpPr>
          <p:cNvPr id="10" name="Rectangle 9"/>
          <p:cNvSpPr/>
          <p:nvPr/>
        </p:nvSpPr>
        <p:spPr>
          <a:xfrm>
            <a:off x="6096654" y="3850944"/>
            <a:ext cx="685800" cy="457200"/>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rPr>
              <a:t>J4</a:t>
            </a:r>
          </a:p>
        </p:txBody>
      </p:sp>
      <p:sp>
        <p:nvSpPr>
          <p:cNvPr id="11" name="Rectangle 10"/>
          <p:cNvSpPr/>
          <p:nvPr/>
        </p:nvSpPr>
        <p:spPr>
          <a:xfrm>
            <a:off x="6786998" y="3850944"/>
            <a:ext cx="685800" cy="457200"/>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rPr>
              <a:t>J1</a:t>
            </a:r>
          </a:p>
        </p:txBody>
      </p:sp>
      <mc:AlternateContent xmlns:mc="http://schemas.openxmlformats.org/markup-compatibility/2006" xmlns:a14="http://schemas.microsoft.com/office/drawing/2010/main">
        <mc:Choice Requires="a14">
          <p:graphicFrame>
            <p:nvGraphicFramePr>
              <p:cNvPr id="12" name="Table 11"/>
              <p:cNvGraphicFramePr>
                <a:graphicFrameLocks noGrp="1"/>
              </p:cNvGraphicFramePr>
              <p:nvPr/>
            </p:nvGraphicFramePr>
            <p:xfrm>
              <a:off x="2197825" y="1035524"/>
              <a:ext cx="6141721" cy="1584706"/>
            </p:xfrm>
            <a:graphic>
              <a:graphicData uri="http://schemas.openxmlformats.org/drawingml/2006/table">
                <a:tbl>
                  <a:tblPr firstRow="1" firstCol="1" bandRow="1">
                    <a:tableStyleId>{21E4AEA4-8DFA-4A89-87EB-49C32662AFE0}</a:tableStyleId>
                  </a:tblPr>
                  <a:tblGrid>
                    <a:gridCol w="1752601">
                      <a:extLst>
                        <a:ext uri="{9D8B030D-6E8A-4147-A177-3AD203B41FA5}">
                          <a16:colId xmlns:a16="http://schemas.microsoft.com/office/drawing/2014/main" val="1922602082"/>
                        </a:ext>
                      </a:extLst>
                    </a:gridCol>
                    <a:gridCol w="731520">
                      <a:extLst>
                        <a:ext uri="{9D8B030D-6E8A-4147-A177-3AD203B41FA5}">
                          <a16:colId xmlns:a16="http://schemas.microsoft.com/office/drawing/2014/main" val="717586990"/>
                        </a:ext>
                      </a:extLst>
                    </a:gridCol>
                    <a:gridCol w="731520">
                      <a:extLst>
                        <a:ext uri="{9D8B030D-6E8A-4147-A177-3AD203B41FA5}">
                          <a16:colId xmlns:a16="http://schemas.microsoft.com/office/drawing/2014/main" val="3968607451"/>
                        </a:ext>
                      </a:extLst>
                    </a:gridCol>
                    <a:gridCol w="731520">
                      <a:extLst>
                        <a:ext uri="{9D8B030D-6E8A-4147-A177-3AD203B41FA5}">
                          <a16:colId xmlns:a16="http://schemas.microsoft.com/office/drawing/2014/main" val="2999164042"/>
                        </a:ext>
                      </a:extLst>
                    </a:gridCol>
                    <a:gridCol w="731520">
                      <a:extLst>
                        <a:ext uri="{9D8B030D-6E8A-4147-A177-3AD203B41FA5}">
                          <a16:colId xmlns:a16="http://schemas.microsoft.com/office/drawing/2014/main" val="2383096932"/>
                        </a:ext>
                      </a:extLst>
                    </a:gridCol>
                    <a:gridCol w="731520">
                      <a:extLst>
                        <a:ext uri="{9D8B030D-6E8A-4147-A177-3AD203B41FA5}">
                          <a16:colId xmlns:a16="http://schemas.microsoft.com/office/drawing/2014/main" val="3734613195"/>
                        </a:ext>
                      </a:extLst>
                    </a:gridCol>
                    <a:gridCol w="731520">
                      <a:extLst>
                        <a:ext uri="{9D8B030D-6E8A-4147-A177-3AD203B41FA5}">
                          <a16:colId xmlns:a16="http://schemas.microsoft.com/office/drawing/2014/main" val="1054917901"/>
                        </a:ext>
                      </a:extLst>
                    </a:gridCol>
                  </a:tblGrid>
                  <a:tr h="426593">
                    <a:tc>
                      <a:txBody>
                        <a:bodyPr/>
                        <a:lstStyle/>
                        <a:p>
                          <a:pPr marL="0" marR="0" algn="just">
                            <a:lnSpc>
                              <a:spcPct val="115000"/>
                            </a:lnSpc>
                            <a:spcBef>
                              <a:spcPct val="0"/>
                            </a:spcBef>
                            <a:spcAft>
                              <a:spcPct val="0"/>
                            </a:spcAft>
                          </a:pPr>
                          <a:r>
                            <a:rPr lang="en-US" sz="2400" b="0">
                              <a:solidFill>
                                <a:srgbClr val="C00000"/>
                              </a:solidFill>
                              <a:effectLst/>
                            </a:rPr>
                            <a:t>Job </a:t>
                          </a:r>
                          <a14:m>
                            <m:oMath xmlns:m="http://schemas.openxmlformats.org/officeDocument/2006/math">
                              <m:r>
                                <a:rPr lang="en-US" sz="2400" b="0" i="1" smtClean="0">
                                  <a:solidFill>
                                    <a:srgbClr val="C00000"/>
                                  </a:solidFill>
                                  <a:effectLst/>
                                  <a:latin typeface="Cambria Math" panose="02040503050406030204" pitchFamily="18" charset="0"/>
                                </a:rPr>
                                <m:t>𝑖</m:t>
                              </m:r>
                            </m:oMath>
                          </a14:m>
                          <a:endParaRPr lang="en-US" sz="2400" b="0">
                            <a:solidFill>
                              <a:srgbClr val="C00000"/>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5000"/>
                          </a:schemeClr>
                        </a:solidFill>
                      </a:tcPr>
                    </a:tc>
                    <a:tc>
                      <a:txBody>
                        <a:bodyPr/>
                        <a:lstStyle/>
                        <a:p>
                          <a:pPr marL="0" marR="0" algn="ctr">
                            <a:lnSpc>
                              <a:spcPct val="115000"/>
                            </a:lnSpc>
                            <a:spcBef>
                              <a:spcPct val="0"/>
                            </a:spcBef>
                            <a:spcAft>
                              <a:spcPct val="0"/>
                            </a:spcAft>
                          </a:pPr>
                          <a14:m>
                            <m:oMathPara xmlns:m="http://schemas.openxmlformats.org/officeDocument/2006/math">
                              <m:oMathParaPr>
                                <m:jc m:val="centerGroup"/>
                              </m:oMathParaPr>
                              <m:oMath xmlns:m="http://schemas.openxmlformats.org/officeDocument/2006/math">
                                <m:r>
                                  <a:rPr lang="en-US" sz="2400" b="1" i="1" smtClean="0">
                                    <a:solidFill>
                                      <a:srgbClr val="C00000"/>
                                    </a:solidFill>
                                    <a:effectLst/>
                                    <a:latin typeface="Cambria Math" panose="02040503050406030204" pitchFamily="18" charset="0"/>
                                  </a:rPr>
                                  <m:t>𝟏</m:t>
                                </m:r>
                              </m:oMath>
                            </m:oMathPara>
                          </a14:m>
                          <a:endParaRPr lang="en-US" sz="2400" b="1">
                            <a:solidFill>
                              <a:srgbClr val="C00000"/>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5000"/>
                          </a:schemeClr>
                        </a:solidFill>
                      </a:tcPr>
                    </a:tc>
                    <a:tc>
                      <a:txBody>
                        <a:bodyPr/>
                        <a:lstStyle/>
                        <a:p>
                          <a:pPr marL="0" marR="0" algn="ctr">
                            <a:lnSpc>
                              <a:spcPct val="115000"/>
                            </a:lnSpc>
                            <a:spcBef>
                              <a:spcPct val="0"/>
                            </a:spcBef>
                            <a:spcAft>
                              <a:spcPct val="0"/>
                            </a:spcAft>
                          </a:pPr>
                          <a14:m>
                            <m:oMathPara xmlns:m="http://schemas.openxmlformats.org/officeDocument/2006/math">
                              <m:oMathParaPr>
                                <m:jc m:val="centerGroup"/>
                              </m:oMathParaPr>
                              <m:oMath xmlns:m="http://schemas.openxmlformats.org/officeDocument/2006/math">
                                <m:r>
                                  <a:rPr lang="en-US" sz="2400" b="1" i="1" smtClean="0">
                                    <a:solidFill>
                                      <a:srgbClr val="C00000"/>
                                    </a:solidFill>
                                    <a:effectLst/>
                                    <a:latin typeface="Cambria Math" panose="02040503050406030204" pitchFamily="18" charset="0"/>
                                  </a:rPr>
                                  <m:t>𝟐</m:t>
                                </m:r>
                              </m:oMath>
                            </m:oMathPara>
                          </a14:m>
                          <a:endParaRPr lang="en-US" sz="2400" b="1">
                            <a:solidFill>
                              <a:srgbClr val="C00000"/>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5000"/>
                          </a:schemeClr>
                        </a:solidFill>
                      </a:tcPr>
                    </a:tc>
                    <a:tc>
                      <a:txBody>
                        <a:bodyPr/>
                        <a:lstStyle/>
                        <a:p>
                          <a:pPr marL="0" marR="0" algn="ctr">
                            <a:lnSpc>
                              <a:spcPct val="115000"/>
                            </a:lnSpc>
                            <a:spcBef>
                              <a:spcPct val="0"/>
                            </a:spcBef>
                            <a:spcAft>
                              <a:spcPct val="0"/>
                            </a:spcAft>
                          </a:pPr>
                          <a14:m>
                            <m:oMathPara xmlns:m="http://schemas.openxmlformats.org/officeDocument/2006/math">
                              <m:oMathParaPr>
                                <m:jc m:val="centerGroup"/>
                              </m:oMathParaPr>
                              <m:oMath xmlns:m="http://schemas.openxmlformats.org/officeDocument/2006/math">
                                <m:r>
                                  <a:rPr lang="en-US" sz="2400" b="1" i="1" smtClean="0">
                                    <a:solidFill>
                                      <a:srgbClr val="C00000"/>
                                    </a:solidFill>
                                    <a:effectLst/>
                                    <a:latin typeface="Cambria Math" panose="02040503050406030204" pitchFamily="18" charset="0"/>
                                  </a:rPr>
                                  <m:t>𝟑</m:t>
                                </m:r>
                              </m:oMath>
                            </m:oMathPara>
                          </a14:m>
                          <a:endParaRPr lang="en-US" sz="2400" b="1">
                            <a:solidFill>
                              <a:srgbClr val="C00000"/>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5000"/>
                          </a:schemeClr>
                        </a:solidFill>
                      </a:tcPr>
                    </a:tc>
                    <a:tc>
                      <a:txBody>
                        <a:bodyPr/>
                        <a:lstStyle/>
                        <a:p>
                          <a:pPr marL="0" marR="0" algn="ctr">
                            <a:lnSpc>
                              <a:spcPct val="115000"/>
                            </a:lnSpc>
                            <a:spcBef>
                              <a:spcPct val="0"/>
                            </a:spcBef>
                            <a:spcAft>
                              <a:spcPct val="0"/>
                            </a:spcAft>
                          </a:pPr>
                          <a14:m>
                            <m:oMathPara xmlns:m="http://schemas.openxmlformats.org/officeDocument/2006/math">
                              <m:oMathParaPr>
                                <m:jc m:val="centerGroup"/>
                              </m:oMathParaPr>
                              <m:oMath xmlns:m="http://schemas.openxmlformats.org/officeDocument/2006/math">
                                <m:r>
                                  <a:rPr lang="en-US" sz="2400" b="1" i="1" smtClean="0">
                                    <a:solidFill>
                                      <a:srgbClr val="C00000"/>
                                    </a:solidFill>
                                    <a:effectLst/>
                                    <a:latin typeface="Cambria Math" panose="02040503050406030204" pitchFamily="18" charset="0"/>
                                  </a:rPr>
                                  <m:t>𝟒</m:t>
                                </m:r>
                              </m:oMath>
                            </m:oMathPara>
                          </a14:m>
                          <a:endParaRPr lang="en-US" sz="2400" b="1">
                            <a:solidFill>
                              <a:srgbClr val="C00000"/>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5000"/>
                          </a:schemeClr>
                        </a:solidFill>
                      </a:tcPr>
                    </a:tc>
                    <a:tc>
                      <a:txBody>
                        <a:bodyPr/>
                        <a:lstStyle/>
                        <a:p>
                          <a:pPr marL="0" marR="0" algn="ctr">
                            <a:lnSpc>
                              <a:spcPct val="115000"/>
                            </a:lnSpc>
                            <a:spcBef>
                              <a:spcPct val="0"/>
                            </a:spcBef>
                            <a:spcAft>
                              <a:spcPct val="0"/>
                            </a:spcAft>
                          </a:pPr>
                          <a14:m>
                            <m:oMathPara xmlns:m="http://schemas.openxmlformats.org/officeDocument/2006/math">
                              <m:oMathParaPr>
                                <m:jc m:val="centerGroup"/>
                              </m:oMathParaPr>
                              <m:oMath xmlns:m="http://schemas.openxmlformats.org/officeDocument/2006/math">
                                <m:r>
                                  <a:rPr lang="en-US" sz="2400" b="1" i="1" smtClean="0">
                                    <a:solidFill>
                                      <a:srgbClr val="C00000"/>
                                    </a:solidFill>
                                    <a:effectLst/>
                                    <a:latin typeface="Cambria Math" panose="02040503050406030204" pitchFamily="18" charset="0"/>
                                  </a:rPr>
                                  <m:t>𝟓</m:t>
                                </m:r>
                              </m:oMath>
                            </m:oMathPara>
                          </a14:m>
                          <a:endParaRPr lang="en-US" sz="2400" b="1">
                            <a:solidFill>
                              <a:srgbClr val="C00000"/>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5000"/>
                          </a:schemeClr>
                        </a:solidFill>
                      </a:tcPr>
                    </a:tc>
                    <a:tc>
                      <a:txBody>
                        <a:bodyPr/>
                        <a:lstStyle/>
                        <a:p>
                          <a:pPr marL="0" marR="0" algn="ctr">
                            <a:lnSpc>
                              <a:spcPct val="115000"/>
                            </a:lnSpc>
                            <a:spcBef>
                              <a:spcPct val="0"/>
                            </a:spcBef>
                            <a:spcAft>
                              <a:spcPct val="0"/>
                            </a:spcAft>
                          </a:pPr>
                          <a14:m>
                            <m:oMathPara xmlns:m="http://schemas.openxmlformats.org/officeDocument/2006/math">
                              <m:oMathParaPr>
                                <m:jc m:val="centerGroup"/>
                              </m:oMathParaPr>
                              <m:oMath xmlns:m="http://schemas.openxmlformats.org/officeDocument/2006/math">
                                <m:r>
                                  <a:rPr lang="en-US" sz="2400" b="1" i="1" smtClean="0">
                                    <a:solidFill>
                                      <a:srgbClr val="C00000"/>
                                    </a:solidFill>
                                    <a:effectLst/>
                                    <a:latin typeface="Cambria Math" panose="02040503050406030204" pitchFamily="18" charset="0"/>
                                  </a:rPr>
                                  <m:t>𝟔</m:t>
                                </m:r>
                              </m:oMath>
                            </m:oMathPara>
                          </a14:m>
                          <a:endParaRPr lang="en-US" sz="2400" b="1">
                            <a:solidFill>
                              <a:srgbClr val="C00000"/>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5000"/>
                          </a:schemeClr>
                        </a:solidFill>
                      </a:tcPr>
                    </a:tc>
                    <a:extLst>
                      <a:ext uri="{0D108BD9-81ED-4DB2-BD59-A6C34878D82A}">
                        <a16:rowId xmlns:a16="http://schemas.microsoft.com/office/drawing/2014/main" val="2221168723"/>
                      </a:ext>
                    </a:extLst>
                  </a:tr>
                  <a:tr h="426593">
                    <a:tc>
                      <a:txBody>
                        <a:bodyPr/>
                        <a:lstStyle/>
                        <a:p>
                          <a:pPr marL="0" marR="0" algn="just">
                            <a:lnSpc>
                              <a:spcPct val="115000"/>
                            </a:lnSpc>
                            <a:spcBef>
                              <a:spcPct val="0"/>
                            </a:spcBef>
                            <a:spcAft>
                              <a:spcPct val="0"/>
                            </a:spcAft>
                          </a:pPr>
                          <a:r>
                            <a:rPr lang="en-US" sz="2400" b="0">
                              <a:solidFill>
                                <a:srgbClr val="C00000"/>
                              </a:solidFill>
                              <a:effectLst/>
                            </a:rPr>
                            <a:t>Profit </a:t>
                          </a:r>
                          <a14:m>
                            <m:oMath xmlns:m="http://schemas.openxmlformats.org/officeDocument/2006/math">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𝑔</m:t>
                                  </m:r>
                                </m:e>
                                <m:sub>
                                  <m:r>
                                    <a:rPr lang="en-US" sz="2400" b="0" i="1" smtClean="0">
                                      <a:solidFill>
                                        <a:srgbClr val="C00000"/>
                                      </a:solidFill>
                                      <a:latin typeface="Cambria Math" panose="02040503050406030204" pitchFamily="18" charset="0"/>
                                    </a:rPr>
                                    <m:t>𝑖</m:t>
                                  </m:r>
                                </m:sub>
                              </m:sSub>
                            </m:oMath>
                          </a14:m>
                          <a:endParaRPr lang="en-US" sz="2400" b="0">
                            <a:solidFill>
                              <a:srgbClr val="C00000"/>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5000"/>
                          </a:schemeClr>
                        </a:solidFill>
                      </a:tcPr>
                    </a:tc>
                    <a:tc>
                      <a:txBody>
                        <a:bodyPr/>
                        <a:lstStyle/>
                        <a:p>
                          <a:pPr marL="0" marR="0" algn="ctr">
                            <a:lnSpc>
                              <a:spcPct val="115000"/>
                            </a:lnSpc>
                            <a:spcBef>
                              <a:spcPct val="0"/>
                            </a:spcBef>
                            <a:spcAft>
                              <a:spcPct val="0"/>
                            </a:spcAft>
                          </a:pPr>
                          <a14:m>
                            <m:oMathPara xmlns:m="http://schemas.openxmlformats.org/officeDocument/2006/math">
                              <m:oMathParaPr>
                                <m:jc m:val="centerGroup"/>
                              </m:oMathParaPr>
                              <m:oMath xmlns:m="http://schemas.openxmlformats.org/officeDocument/2006/math">
                                <m:r>
                                  <a:rPr lang="en-US" sz="2400" b="1" i="1" smtClean="0">
                                    <a:effectLst/>
                                    <a:latin typeface="Cambria Math" panose="02040503050406030204" pitchFamily="18" charset="0"/>
                                  </a:rPr>
                                  <m:t>𝟐𝟎</m:t>
                                </m:r>
                              </m:oMath>
                            </m:oMathPara>
                          </a14:m>
                          <a:endParaRPr lang="en-US" sz="2400" b="1">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ct val="0"/>
                            </a:spcBef>
                            <a:spcAft>
                              <a:spcPct val="0"/>
                            </a:spcAft>
                          </a:pPr>
                          <a14:m>
                            <m:oMathPara xmlns:m="http://schemas.openxmlformats.org/officeDocument/2006/math">
                              <m:oMathParaPr>
                                <m:jc m:val="centerGroup"/>
                              </m:oMathParaPr>
                              <m:oMath xmlns:m="http://schemas.openxmlformats.org/officeDocument/2006/math">
                                <m:r>
                                  <a:rPr lang="en-US" sz="2400" b="1" i="1" smtClean="0">
                                    <a:effectLst/>
                                    <a:latin typeface="Cambria Math" panose="02040503050406030204" pitchFamily="18" charset="0"/>
                                  </a:rPr>
                                  <m:t>𝟏𝟓</m:t>
                                </m:r>
                              </m:oMath>
                            </m:oMathPara>
                          </a14:m>
                          <a:endParaRPr lang="en-US" sz="2400" b="1">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ct val="0"/>
                            </a:spcBef>
                            <a:spcAft>
                              <a:spcPct val="0"/>
                            </a:spcAft>
                          </a:pPr>
                          <a14:m>
                            <m:oMathPara xmlns:m="http://schemas.openxmlformats.org/officeDocument/2006/math">
                              <m:oMathParaPr>
                                <m:jc m:val="centerGroup"/>
                              </m:oMathParaPr>
                              <m:oMath xmlns:m="http://schemas.openxmlformats.org/officeDocument/2006/math">
                                <m:r>
                                  <a:rPr lang="en-US" sz="2400" b="1" i="1" smtClean="0">
                                    <a:effectLst/>
                                    <a:latin typeface="Cambria Math" panose="02040503050406030204" pitchFamily="18" charset="0"/>
                                  </a:rPr>
                                  <m:t>𝟏𝟎</m:t>
                                </m:r>
                              </m:oMath>
                            </m:oMathPara>
                          </a14:m>
                          <a:endParaRPr lang="en-US" sz="2400" b="1">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ct val="0"/>
                            </a:spcBef>
                            <a:spcAft>
                              <a:spcPct val="0"/>
                            </a:spcAft>
                          </a:pPr>
                          <a14:m>
                            <m:oMathPara xmlns:m="http://schemas.openxmlformats.org/officeDocument/2006/math">
                              <m:oMathParaPr>
                                <m:jc m:val="centerGroup"/>
                              </m:oMathParaPr>
                              <m:oMath xmlns:m="http://schemas.openxmlformats.org/officeDocument/2006/math">
                                <m:r>
                                  <a:rPr lang="en-US" sz="2400" b="1" i="1" smtClean="0">
                                    <a:effectLst/>
                                    <a:latin typeface="Cambria Math" panose="02040503050406030204" pitchFamily="18" charset="0"/>
                                  </a:rPr>
                                  <m:t>𝟕</m:t>
                                </m:r>
                              </m:oMath>
                            </m:oMathPara>
                          </a14:m>
                          <a:endParaRPr lang="en-US" sz="2400" b="1">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ct val="0"/>
                            </a:spcBef>
                            <a:spcAft>
                              <a:spcPct val="0"/>
                            </a:spcAft>
                          </a:pPr>
                          <a14:m>
                            <m:oMathPara xmlns:m="http://schemas.openxmlformats.org/officeDocument/2006/math">
                              <m:oMathParaPr>
                                <m:jc m:val="centerGroup"/>
                              </m:oMathParaPr>
                              <m:oMath xmlns:m="http://schemas.openxmlformats.org/officeDocument/2006/math">
                                <m:r>
                                  <a:rPr lang="en-US" sz="2400" b="1" i="1" smtClean="0">
                                    <a:effectLst/>
                                    <a:latin typeface="Cambria Math" panose="02040503050406030204" pitchFamily="18" charset="0"/>
                                  </a:rPr>
                                  <m:t>𝟓</m:t>
                                </m:r>
                              </m:oMath>
                            </m:oMathPara>
                          </a14:m>
                          <a:endParaRPr lang="en-US" sz="2400" b="1">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ct val="0"/>
                            </a:spcBef>
                            <a:spcAft>
                              <a:spcPct val="0"/>
                            </a:spcAft>
                          </a:pPr>
                          <a14:m>
                            <m:oMathPara xmlns:m="http://schemas.openxmlformats.org/officeDocument/2006/math">
                              <m:oMathParaPr>
                                <m:jc m:val="centerGroup"/>
                              </m:oMathParaPr>
                              <m:oMath xmlns:m="http://schemas.openxmlformats.org/officeDocument/2006/math">
                                <m:r>
                                  <a:rPr lang="en-US" sz="2400" b="1" i="1" smtClean="0">
                                    <a:effectLst/>
                                    <a:latin typeface="Cambria Math" panose="02040503050406030204" pitchFamily="18" charset="0"/>
                                  </a:rPr>
                                  <m:t>𝟑</m:t>
                                </m:r>
                              </m:oMath>
                            </m:oMathPara>
                          </a14:m>
                          <a:endParaRPr lang="en-US" sz="2400" b="1">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16479883"/>
                      </a:ext>
                    </a:extLst>
                  </a:tr>
                  <a:tr h="426593">
                    <a:tc>
                      <a:txBody>
                        <a:bodyPr/>
                        <a:lstStyle/>
                        <a:p>
                          <a:r>
                            <a:rPr lang="en-US" sz="2400" b="0">
                              <a:solidFill>
                                <a:srgbClr val="C00000"/>
                              </a:solidFill>
                              <a:effectLst/>
                            </a:rPr>
                            <a:t>Deadline </a:t>
                          </a:r>
                          <a14:m>
                            <m:oMath xmlns:m="http://schemas.openxmlformats.org/officeDocument/2006/math">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𝑑</m:t>
                                  </m:r>
                                </m:e>
                                <m:sub>
                                  <m:r>
                                    <a:rPr lang="en-US" sz="2400" b="0" i="1" smtClean="0">
                                      <a:solidFill>
                                        <a:srgbClr val="C00000"/>
                                      </a:solidFill>
                                      <a:latin typeface="Cambria Math" panose="02040503050406030204" pitchFamily="18" charset="0"/>
                                    </a:rPr>
                                    <m:t>𝑖</m:t>
                                  </m:r>
                                </m:sub>
                              </m:sSub>
                              <m:r>
                                <a:rPr lang="en-US" sz="2400" b="0" i="1" smtClean="0">
                                  <a:solidFill>
                                    <a:srgbClr val="C00000"/>
                                  </a:solidFill>
                                  <a:latin typeface="Cambria Math" panose="02040503050406030204" pitchFamily="18" charset="0"/>
                                </a:rPr>
                                <m:t>.</m:t>
                              </m:r>
                            </m:oMath>
                          </a14:m>
                          <a:endParaRPr lang="en-US" sz="2400" b="0">
                            <a:solidFill>
                              <a:srgbClr val="C00000"/>
                            </a:solidFill>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5000"/>
                          </a:schemeClr>
                        </a:solidFill>
                      </a:tcPr>
                    </a:tc>
                    <a:tc>
                      <a:txBody>
                        <a:bodyPr/>
                        <a:lstStyle/>
                        <a:p>
                          <a:pPr marL="0" marR="0" algn="ctr">
                            <a:lnSpc>
                              <a:spcPct val="115000"/>
                            </a:lnSpc>
                            <a:spcBef>
                              <a:spcPct val="0"/>
                            </a:spcBef>
                            <a:spcAft>
                              <a:spcPct val="0"/>
                            </a:spcAft>
                          </a:pPr>
                          <a14:m>
                            <m:oMathPara xmlns:m="http://schemas.openxmlformats.org/officeDocument/2006/math">
                              <m:oMathParaPr>
                                <m:jc m:val="centerGroup"/>
                              </m:oMathParaPr>
                              <m:oMath xmlns:m="http://schemas.openxmlformats.org/officeDocument/2006/math">
                                <m:r>
                                  <a:rPr lang="en-US" sz="2400" b="1" i="1" smtClean="0">
                                    <a:effectLst/>
                                    <a:latin typeface="Cambria Math" panose="02040503050406030204" pitchFamily="18" charset="0"/>
                                  </a:rPr>
                                  <m:t>𝟑</m:t>
                                </m:r>
                              </m:oMath>
                            </m:oMathPara>
                          </a14:m>
                          <a:endParaRPr lang="en-US" sz="2400" b="1">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ct val="0"/>
                            </a:spcBef>
                            <a:spcAft>
                              <a:spcPct val="0"/>
                            </a:spcAft>
                          </a:pPr>
                          <a14:m>
                            <m:oMathPara xmlns:m="http://schemas.openxmlformats.org/officeDocument/2006/math">
                              <m:oMathParaPr>
                                <m:jc m:val="centerGroup"/>
                              </m:oMathParaPr>
                              <m:oMath xmlns:m="http://schemas.openxmlformats.org/officeDocument/2006/math">
                                <m:r>
                                  <a:rPr lang="en-US" sz="2400" b="1" i="1" smtClean="0">
                                    <a:effectLst/>
                                    <a:latin typeface="Cambria Math" panose="02040503050406030204" pitchFamily="18" charset="0"/>
                                  </a:rPr>
                                  <m:t>𝟏</m:t>
                                </m:r>
                              </m:oMath>
                            </m:oMathPara>
                          </a14:m>
                          <a:endParaRPr lang="en-US" sz="2400" b="1">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ct val="0"/>
                            </a:spcBef>
                            <a:spcAft>
                              <a:spcPct val="0"/>
                            </a:spcAft>
                          </a:pPr>
                          <a14:m>
                            <m:oMathPara xmlns:m="http://schemas.openxmlformats.org/officeDocument/2006/math">
                              <m:oMathParaPr>
                                <m:jc m:val="centerGroup"/>
                              </m:oMathParaPr>
                              <m:oMath xmlns:m="http://schemas.openxmlformats.org/officeDocument/2006/math">
                                <m:r>
                                  <a:rPr lang="en-US" sz="2400" b="1" i="1" smtClean="0">
                                    <a:effectLst/>
                                    <a:latin typeface="Cambria Math" panose="02040503050406030204" pitchFamily="18" charset="0"/>
                                  </a:rPr>
                                  <m:t>𝟏</m:t>
                                </m:r>
                              </m:oMath>
                            </m:oMathPara>
                          </a14:m>
                          <a:endParaRPr lang="en-US" sz="2400" b="1">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ct val="0"/>
                            </a:spcBef>
                            <a:spcAft>
                              <a:spcPct val="0"/>
                            </a:spcAft>
                          </a:pPr>
                          <a14:m>
                            <m:oMathPara xmlns:m="http://schemas.openxmlformats.org/officeDocument/2006/math">
                              <m:oMathParaPr>
                                <m:jc m:val="centerGroup"/>
                              </m:oMathParaPr>
                              <m:oMath xmlns:m="http://schemas.openxmlformats.org/officeDocument/2006/math">
                                <m:r>
                                  <a:rPr lang="en-US" sz="2400" b="1" i="1" smtClean="0">
                                    <a:effectLst/>
                                    <a:latin typeface="Cambria Math" panose="02040503050406030204" pitchFamily="18" charset="0"/>
                                  </a:rPr>
                                  <m:t>𝟑</m:t>
                                </m:r>
                              </m:oMath>
                            </m:oMathPara>
                          </a14:m>
                          <a:endParaRPr lang="en-US" sz="2400" b="1">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ct val="0"/>
                            </a:spcBef>
                            <a:spcAft>
                              <a:spcPct val="0"/>
                            </a:spcAft>
                          </a:pPr>
                          <a14:m>
                            <m:oMathPara xmlns:m="http://schemas.openxmlformats.org/officeDocument/2006/math">
                              <m:oMathParaPr>
                                <m:jc m:val="centerGroup"/>
                              </m:oMathParaPr>
                              <m:oMath xmlns:m="http://schemas.openxmlformats.org/officeDocument/2006/math">
                                <m:r>
                                  <a:rPr lang="en-US" sz="2400" b="1" i="1" smtClean="0">
                                    <a:effectLst/>
                                    <a:latin typeface="Cambria Math" panose="02040503050406030204" pitchFamily="18" charset="0"/>
                                  </a:rPr>
                                  <m:t>𝟏</m:t>
                                </m:r>
                              </m:oMath>
                            </m:oMathPara>
                          </a14:m>
                          <a:endParaRPr lang="en-US" sz="2400" b="1">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ct val="0"/>
                            </a:spcBef>
                            <a:spcAft>
                              <a:spcPct val="0"/>
                            </a:spcAft>
                          </a:pPr>
                          <a14:m>
                            <m:oMathPara xmlns:m="http://schemas.openxmlformats.org/officeDocument/2006/math">
                              <m:oMathParaPr>
                                <m:jc m:val="centerGroup"/>
                              </m:oMathParaPr>
                              <m:oMath xmlns:m="http://schemas.openxmlformats.org/officeDocument/2006/math">
                                <m:r>
                                  <a:rPr lang="en-US" sz="2400" b="1" i="1" smtClean="0">
                                    <a:effectLst/>
                                    <a:latin typeface="Cambria Math" panose="02040503050406030204" pitchFamily="18" charset="0"/>
                                  </a:rPr>
                                  <m:t>𝟑</m:t>
                                </m:r>
                              </m:oMath>
                            </m:oMathPara>
                          </a14:m>
                          <a:endParaRPr lang="en-US" sz="2400" b="1">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33643208"/>
                      </a:ext>
                    </a:extLst>
                  </a:tr>
                </a:tbl>
              </a:graphicData>
            </a:graphic>
          </p:graphicFrame>
        </mc:Choice>
        <mc:Fallback xmlns="">
          <p:graphicFrame>
            <p:nvGraphicFramePr>
              <p:cNvPr id="12" name="Table 11"/>
              <p:cNvGraphicFramePr>
                <a:graphicFrameLocks noGrp="1"/>
              </p:cNvGraphicFramePr>
              <p:nvPr/>
            </p:nvGraphicFramePr>
            <p:xfrm>
              <a:off x="2197825" y="1035524"/>
              <a:ext cx="6141721" cy="1584706"/>
            </p:xfrm>
            <a:graphic>
              <a:graphicData uri="http://schemas.openxmlformats.org/drawingml/2006/table">
                <a:tbl>
                  <a:tblPr firstRow="1" firstCol="1" bandRow="1">
                    <a:tableStyleId>{21E4AEA4-8DFA-4A89-87EB-49C32662AFE0}</a:tableStyleId>
                  </a:tblPr>
                  <a:tblGrid>
                    <a:gridCol w="1752601">
                      <a:extLst>
                        <a:ext uri="{9D8B030D-6E8A-4147-A177-3AD203B41FA5}">
                          <a16:colId xmlns:a16="http://schemas.microsoft.com/office/drawing/2014/main" val="1922602082"/>
                        </a:ext>
                      </a:extLst>
                    </a:gridCol>
                    <a:gridCol w="731520">
                      <a:extLst>
                        <a:ext uri="{9D8B030D-6E8A-4147-A177-3AD203B41FA5}">
                          <a16:colId xmlns:a16="http://schemas.microsoft.com/office/drawing/2014/main" val="717586990"/>
                        </a:ext>
                      </a:extLst>
                    </a:gridCol>
                    <a:gridCol w="731520">
                      <a:extLst>
                        <a:ext uri="{9D8B030D-6E8A-4147-A177-3AD203B41FA5}">
                          <a16:colId xmlns:a16="http://schemas.microsoft.com/office/drawing/2014/main" val="3968607451"/>
                        </a:ext>
                      </a:extLst>
                    </a:gridCol>
                    <a:gridCol w="731520">
                      <a:extLst>
                        <a:ext uri="{9D8B030D-6E8A-4147-A177-3AD203B41FA5}">
                          <a16:colId xmlns:a16="http://schemas.microsoft.com/office/drawing/2014/main" val="2999164042"/>
                        </a:ext>
                      </a:extLst>
                    </a:gridCol>
                    <a:gridCol w="731520">
                      <a:extLst>
                        <a:ext uri="{9D8B030D-6E8A-4147-A177-3AD203B41FA5}">
                          <a16:colId xmlns:a16="http://schemas.microsoft.com/office/drawing/2014/main" val="2383096932"/>
                        </a:ext>
                      </a:extLst>
                    </a:gridCol>
                    <a:gridCol w="731520">
                      <a:extLst>
                        <a:ext uri="{9D8B030D-6E8A-4147-A177-3AD203B41FA5}">
                          <a16:colId xmlns:a16="http://schemas.microsoft.com/office/drawing/2014/main" val="3734613195"/>
                        </a:ext>
                      </a:extLst>
                    </a:gridCol>
                    <a:gridCol w="731520">
                      <a:extLst>
                        <a:ext uri="{9D8B030D-6E8A-4147-A177-3AD203B41FA5}">
                          <a16:colId xmlns:a16="http://schemas.microsoft.com/office/drawing/2014/main" val="1054917901"/>
                        </a:ext>
                      </a:extLst>
                    </a:gridCol>
                  </a:tblGrid>
                  <a:tr h="426593">
                    <a:tc>
                      <a:txBody>
                        <a:bodyPr/>
                        <a:lstStyle/>
                        <a:p>
                          <a:endParaRPr lang="en-US"/>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347" t="-11429" r="-251042" b="-290000"/>
                          </a:stretch>
                        </a:blipFill>
                      </a:tcPr>
                    </a:tc>
                    <a:tc>
                      <a:txBody>
                        <a:bodyPr/>
                        <a:lstStyle/>
                        <a:p>
                          <a:endParaRPr lang="en-US"/>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240833" t="-11429" r="-502500" b="-290000"/>
                          </a:stretch>
                        </a:blipFill>
                      </a:tcPr>
                    </a:tc>
                    <a:tc>
                      <a:txBody>
                        <a:bodyPr/>
                        <a:lstStyle/>
                        <a:p>
                          <a:endParaRPr lang="en-US"/>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340833" t="-11429" r="-402500" b="-290000"/>
                          </a:stretch>
                        </a:blipFill>
                      </a:tcPr>
                    </a:tc>
                    <a:tc>
                      <a:txBody>
                        <a:bodyPr/>
                        <a:lstStyle/>
                        <a:p>
                          <a:endParaRPr lang="en-US"/>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440833" t="-11429" r="-302500" b="-290000"/>
                          </a:stretch>
                        </a:blipFill>
                      </a:tcPr>
                    </a:tc>
                    <a:tc>
                      <a:txBody>
                        <a:bodyPr/>
                        <a:lstStyle/>
                        <a:p>
                          <a:endParaRPr lang="en-US"/>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536364" t="-11429" r="-200000" b="-290000"/>
                          </a:stretch>
                        </a:blipFill>
                      </a:tcPr>
                    </a:tc>
                    <a:tc>
                      <a:txBody>
                        <a:bodyPr/>
                        <a:lstStyle/>
                        <a:p>
                          <a:endParaRPr lang="en-US"/>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641667" t="-11429" r="-101667" b="-290000"/>
                          </a:stretch>
                        </a:blipFill>
                      </a:tcPr>
                    </a:tc>
                    <a:tc>
                      <a:txBody>
                        <a:bodyPr/>
                        <a:lstStyle/>
                        <a:p>
                          <a:endParaRPr lang="en-US"/>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741667" t="-11429" r="-1667" b="-290000"/>
                          </a:stretch>
                        </a:blipFill>
                      </a:tcPr>
                    </a:tc>
                    <a:extLst>
                      <a:ext uri="{0D108BD9-81ED-4DB2-BD59-A6C34878D82A}">
                        <a16:rowId xmlns:a16="http://schemas.microsoft.com/office/drawing/2014/main" val="2221168723"/>
                      </a:ext>
                    </a:extLst>
                  </a:tr>
                  <a:tr h="426593">
                    <a:tc>
                      <a:txBody>
                        <a:bodyPr/>
                        <a:lstStyle/>
                        <a:p>
                          <a:endParaRPr lang="en-US"/>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347" t="-109859" r="-251042" b="-185915"/>
                          </a:stretch>
                        </a:blipFill>
                      </a:tcPr>
                    </a:tc>
                    <a:tc>
                      <a:txBody>
                        <a:bodyPr/>
                        <a:lstStyle/>
                        <a:p>
                          <a:endParaRPr lang="en-US"/>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240833" t="-109859" r="-502500" b="-185915"/>
                          </a:stretch>
                        </a:blipFill>
                      </a:tcPr>
                    </a:tc>
                    <a:tc>
                      <a:txBody>
                        <a:bodyPr/>
                        <a:lstStyle/>
                        <a:p>
                          <a:endParaRPr lang="en-US"/>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340833" t="-109859" r="-402500" b="-185915"/>
                          </a:stretch>
                        </a:blipFill>
                      </a:tcPr>
                    </a:tc>
                    <a:tc>
                      <a:txBody>
                        <a:bodyPr/>
                        <a:lstStyle/>
                        <a:p>
                          <a:endParaRPr lang="en-US"/>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440833" t="-109859" r="-302500" b="-185915"/>
                          </a:stretch>
                        </a:blipFill>
                      </a:tcPr>
                    </a:tc>
                    <a:tc>
                      <a:txBody>
                        <a:bodyPr/>
                        <a:lstStyle/>
                        <a:p>
                          <a:endParaRPr lang="en-US"/>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536364" t="-109859" r="-200000" b="-185915"/>
                          </a:stretch>
                        </a:blipFill>
                      </a:tcPr>
                    </a:tc>
                    <a:tc>
                      <a:txBody>
                        <a:bodyPr/>
                        <a:lstStyle/>
                        <a:p>
                          <a:endParaRPr lang="en-US"/>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641667" t="-109859" r="-101667" b="-185915"/>
                          </a:stretch>
                        </a:blipFill>
                      </a:tcPr>
                    </a:tc>
                    <a:tc>
                      <a:txBody>
                        <a:bodyPr/>
                        <a:lstStyle/>
                        <a:p>
                          <a:endParaRPr lang="en-US"/>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741667" t="-109859" r="-1667" b="-185915"/>
                          </a:stretch>
                        </a:blipFill>
                      </a:tcPr>
                    </a:tc>
                    <a:extLst>
                      <a:ext uri="{0D108BD9-81ED-4DB2-BD59-A6C34878D82A}">
                        <a16:rowId xmlns:a16="http://schemas.microsoft.com/office/drawing/2014/main" val="3016479883"/>
                      </a:ext>
                    </a:extLst>
                  </a:tr>
                  <a:tr h="731520">
                    <a:tc>
                      <a:txBody>
                        <a:bodyPr/>
                        <a:lstStyle/>
                        <a:p>
                          <a:endParaRPr lang="en-US"/>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347" t="-124167" r="-251042" b="-10000"/>
                          </a:stretch>
                        </a:blipFill>
                      </a:tcPr>
                    </a:tc>
                    <a:tc>
                      <a:txBody>
                        <a:bodyPr/>
                        <a:lstStyle/>
                        <a:p>
                          <a:endParaRPr lang="en-US"/>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240833" t="-124167" r="-502500" b="-10000"/>
                          </a:stretch>
                        </a:blipFill>
                      </a:tcPr>
                    </a:tc>
                    <a:tc>
                      <a:txBody>
                        <a:bodyPr/>
                        <a:lstStyle/>
                        <a:p>
                          <a:endParaRPr lang="en-US"/>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340833" t="-124167" r="-402500" b="-10000"/>
                          </a:stretch>
                        </a:blipFill>
                      </a:tcPr>
                    </a:tc>
                    <a:tc>
                      <a:txBody>
                        <a:bodyPr/>
                        <a:lstStyle/>
                        <a:p>
                          <a:endParaRPr lang="en-US"/>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440833" t="-124167" r="-302500" b="-10000"/>
                          </a:stretch>
                        </a:blipFill>
                      </a:tcPr>
                    </a:tc>
                    <a:tc>
                      <a:txBody>
                        <a:bodyPr/>
                        <a:lstStyle/>
                        <a:p>
                          <a:endParaRPr lang="en-US"/>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536364" t="-124167" r="-200000" b="-10000"/>
                          </a:stretch>
                        </a:blipFill>
                      </a:tcPr>
                    </a:tc>
                    <a:tc>
                      <a:txBody>
                        <a:bodyPr/>
                        <a:lstStyle/>
                        <a:p>
                          <a:endParaRPr lang="en-US"/>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641667" t="-124167" r="-101667" b="-10000"/>
                          </a:stretch>
                        </a:blipFill>
                      </a:tcPr>
                    </a:tc>
                    <a:tc>
                      <a:txBody>
                        <a:bodyPr/>
                        <a:lstStyle/>
                        <a:p>
                          <a:endParaRPr lang="en-US"/>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741667" t="-124167" r="-1667" b="-10000"/>
                          </a:stretch>
                        </a:blipFill>
                      </a:tcPr>
                    </a:tc>
                    <a:extLst>
                      <a:ext uri="{0D108BD9-81ED-4DB2-BD59-A6C34878D82A}">
                        <a16:rowId xmlns:a16="http://schemas.microsoft.com/office/drawing/2014/main" val="2033643208"/>
                      </a:ext>
                    </a:extLst>
                  </a:tr>
                </a:tbl>
              </a:graphicData>
            </a:graphic>
          </p:graphicFrame>
        </mc:Fallback>
      </mc:AlternateContent>
      <p:sp>
        <p:nvSpPr>
          <p:cNvPr id="13" name="Rectangle 12"/>
          <p:cNvSpPr/>
          <p:nvPr/>
        </p:nvSpPr>
        <p:spPr>
          <a:xfrm>
            <a:off x="1127465" y="2466966"/>
            <a:ext cx="1169422" cy="38100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solidFill>
                  <a:srgbClr val="AD1457"/>
                </a:solidFill>
              </a:rPr>
              <a:t>Step 6:</a:t>
            </a:r>
          </a:p>
        </p:txBody>
      </p:sp>
      <p:sp>
        <p:nvSpPr>
          <p:cNvPr id="24" name="Oval 23"/>
          <p:cNvSpPr/>
          <p:nvPr/>
        </p:nvSpPr>
        <p:spPr>
          <a:xfrm>
            <a:off x="6225819" y="2060735"/>
            <a:ext cx="457200" cy="410303"/>
          </a:xfrm>
          <a:prstGeom prst="ellipse">
            <a:avLst/>
          </a:prstGeom>
          <a:noFill/>
          <a:ln w="19050">
            <a:solidFill>
              <a:srgbClr val="00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7" name="Rectangle 26"/>
              <p:cNvSpPr/>
              <p:nvPr/>
            </p:nvSpPr>
            <p:spPr>
              <a:xfrm>
                <a:off x="2296887" y="2700074"/>
                <a:ext cx="9612085" cy="369332"/>
              </a:xfrm>
              <a:prstGeom prst="rect">
                <a:avLst/>
              </a:prstGeom>
            </p:spPr>
            <p:txBody>
              <a:bodyPr wrap="square">
                <a:spAutoFit/>
              </a:bodyPr>
              <a:lstStyle/>
              <a:p>
                <a:pPr marL="400050" lvl="1" indent="0">
                  <a:buNone/>
                </a:pPr>
                <a14:m>
                  <m:oMath xmlns:m="http://schemas.openxmlformats.org/officeDocument/2006/math">
                    <m:r>
                      <a:rPr lang="en-US" i="1">
                        <a:latin typeface="Cambria Math" panose="02040503050406030204" pitchFamily="18" charset="0"/>
                      </a:rPr>
                      <m:t>𝑑</m:t>
                    </m:r>
                    <m:r>
                      <a:rPr lang="en-US" i="1" baseline="-25000">
                        <a:latin typeface="Cambria Math" panose="02040503050406030204" pitchFamily="18" charset="0"/>
                      </a:rPr>
                      <m:t>4</m:t>
                    </m:r>
                    <m:r>
                      <a:rPr lang="en-US" i="1">
                        <a:latin typeface="Cambria Math" panose="02040503050406030204" pitchFamily="18" charset="0"/>
                      </a:rPr>
                      <m:t> =3 : </m:t>
                    </m:r>
                  </m:oMath>
                </a14:m>
                <a:r>
                  <a:rPr lang="en-US" dirty="0"/>
                  <a:t>assign job </a:t>
                </a:r>
                <a14:m>
                  <m:oMath xmlns:m="http://schemas.openxmlformats.org/officeDocument/2006/math">
                    <m:r>
                      <a:rPr lang="en-US" i="1">
                        <a:latin typeface="Cambria Math" panose="02040503050406030204" pitchFamily="18" charset="0"/>
                      </a:rPr>
                      <m:t>4</m:t>
                    </m:r>
                  </m:oMath>
                </a14:m>
                <a:r>
                  <a:rPr lang="en-US" dirty="0"/>
                  <a:t> to position </a:t>
                </a:r>
                <a14:m>
                  <m:oMath xmlns:m="http://schemas.openxmlformats.org/officeDocument/2006/math">
                    <m:r>
                      <a:rPr lang="en-US" i="1">
                        <a:latin typeface="Cambria Math" panose="02040503050406030204" pitchFamily="18" charset="0"/>
                      </a:rPr>
                      <m:t>2 </m:t>
                    </m:r>
                  </m:oMath>
                </a14:m>
                <a:r>
                  <a:rPr lang="en-US" dirty="0"/>
                  <a:t>as, position </a:t>
                </a:r>
                <a14:m>
                  <m:oMath xmlns:m="http://schemas.openxmlformats.org/officeDocument/2006/math">
                    <m:r>
                      <a:rPr lang="en-US" i="1">
                        <a:latin typeface="Cambria Math" panose="02040503050406030204" pitchFamily="18" charset="0"/>
                      </a:rPr>
                      <m:t>3</m:t>
                    </m:r>
                  </m:oMath>
                </a14:m>
                <a:r>
                  <a:rPr lang="en-US" dirty="0"/>
                  <a:t> is not free but position </a:t>
                </a:r>
                <a14:m>
                  <m:oMath xmlns:m="http://schemas.openxmlformats.org/officeDocument/2006/math">
                    <m:r>
                      <a:rPr lang="en-US" i="1">
                        <a:latin typeface="Cambria Math" panose="02040503050406030204" pitchFamily="18" charset="0"/>
                      </a:rPr>
                      <m:t>2</m:t>
                    </m:r>
                  </m:oMath>
                </a14:m>
                <a:r>
                  <a:rPr lang="en-US" dirty="0"/>
                  <a:t> is free.</a:t>
                </a:r>
              </a:p>
            </p:txBody>
          </p:sp>
        </mc:Choice>
        <mc:Fallback xmlns="">
          <p:sp>
            <p:nvSpPr>
              <p:cNvPr id="27" name="Rectangle 26"/>
              <p:cNvSpPr>
                <a:spLocks noRot="1" noChangeAspect="1" noMove="1" noResize="1" noEditPoints="1" noAdjustHandles="1" noChangeArrowheads="1" noChangeShapeType="1" noTextEdit="1"/>
              </p:cNvSpPr>
              <p:nvPr/>
            </p:nvSpPr>
            <p:spPr>
              <a:xfrm>
                <a:off x="2296887" y="2700074"/>
                <a:ext cx="9612085" cy="369332"/>
              </a:xfrm>
              <a:prstGeom prst="rect">
                <a:avLst/>
              </a:prstGeom>
              <a:blipFill>
                <a:blip r:embed="rId3"/>
                <a:stretch>
                  <a:fillRect t="-9836" b="-24590"/>
                </a:stretch>
              </a:blipFill>
            </p:spPr>
            <p:txBody>
              <a:bodyPr/>
              <a:lstStyle/>
              <a:p>
                <a:r>
                  <a:rPr lang="en-IN">
                    <a:noFill/>
                  </a:rPr>
                  <a:t> </a:t>
                </a:r>
              </a:p>
            </p:txBody>
          </p:sp>
        </mc:Fallback>
      </mc:AlternateContent>
      <p:sp>
        <p:nvSpPr>
          <p:cNvPr id="29" name="Rectangle 28"/>
          <p:cNvSpPr/>
          <p:nvPr/>
        </p:nvSpPr>
        <p:spPr>
          <a:xfrm>
            <a:off x="1970317" y="4629638"/>
            <a:ext cx="8708569" cy="646331"/>
          </a:xfrm>
          <a:prstGeom prst="rect">
            <a:avLst/>
          </a:prstGeom>
        </p:spPr>
        <p:txBody>
          <a:bodyPr wrap="square">
            <a:spAutoFit/>
          </a:bodyPr>
          <a:lstStyle/>
          <a:p>
            <a:r>
              <a:rPr lang="en-US" dirty="0"/>
              <a:t>Now </a:t>
            </a:r>
            <a:r>
              <a:rPr lang="en-US" b="1" dirty="0"/>
              <a:t>no more free position </a:t>
            </a:r>
            <a:r>
              <a:rPr lang="en-US" dirty="0"/>
              <a:t>is left so no more jobs can be scheduled. </a:t>
            </a:r>
          </a:p>
          <a:p>
            <a:r>
              <a:rPr lang="en-US" dirty="0"/>
              <a:t>The final optimal sequence: </a:t>
            </a:r>
            <a:endParaRPr lang="da-DK" dirty="0"/>
          </a:p>
        </p:txBody>
      </p:sp>
      <p:sp>
        <p:nvSpPr>
          <p:cNvPr id="30" name="Oval 29"/>
          <p:cNvSpPr/>
          <p:nvPr/>
        </p:nvSpPr>
        <p:spPr>
          <a:xfrm>
            <a:off x="6225819" y="3876665"/>
            <a:ext cx="457200" cy="410303"/>
          </a:xfrm>
          <a:prstGeom prst="ellipse">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3" name="Rectangle 2"/>
          <p:cNvSpPr/>
          <p:nvPr/>
        </p:nvSpPr>
        <p:spPr>
          <a:xfrm>
            <a:off x="1974314" y="5563168"/>
            <a:ext cx="7109640" cy="461665"/>
          </a:xfrm>
          <a:prstGeom prst="rect">
            <a:avLst/>
          </a:prstGeom>
          <a:solidFill>
            <a:schemeClr val="bg2">
              <a:lumMod val="95000"/>
            </a:schemeClr>
          </a:solidFill>
        </p:spPr>
        <p:txBody>
          <a:bodyPr wrap="none">
            <a:spAutoFit/>
          </a:bodyPr>
          <a:lstStyle/>
          <a:p>
            <a:pPr algn="ctr"/>
            <a:r>
              <a:rPr lang="en-US" sz="2400" b="1">
                <a:solidFill>
                  <a:srgbClr val="AD1457"/>
                </a:solidFill>
              </a:rPr>
              <a:t>Execute the job in order </a:t>
            </a:r>
            <a:r>
              <a:rPr lang="en-US" sz="2400" b="1">
                <a:solidFill>
                  <a:srgbClr val="0070C0"/>
                </a:solidFill>
              </a:rPr>
              <a:t>2, 4, 1 </a:t>
            </a:r>
            <a:r>
              <a:rPr lang="en-US" sz="2400" b="1">
                <a:solidFill>
                  <a:srgbClr val="AD1457"/>
                </a:solidFill>
              </a:rPr>
              <a:t>with total profit value </a:t>
            </a:r>
            <a:r>
              <a:rPr lang="en-US" sz="2400" b="1">
                <a:solidFill>
                  <a:srgbClr val="0070C0"/>
                </a:solidFill>
              </a:rPr>
              <a:t>42.</a:t>
            </a:r>
          </a:p>
        </p:txBody>
      </p:sp>
    </p:spTree>
    <p:extLst>
      <p:ext uri="{BB962C8B-B14F-4D97-AF65-F5344CB8AC3E}">
        <p14:creationId xmlns:p14="http://schemas.microsoft.com/office/powerpoint/2010/main" val="206836850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0" presetClass="entr" presetSubtype="0" dur="50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par>
                          <p:cTn id="8" fill="hold" nodeType="afterGroup">
                            <p:stCondLst>
                              <p:cond delay="500"/>
                            </p:stCondLst>
                            <p:childTnLst>
                              <p:par>
                                <p:cTn id="9" presetID="22" presetClass="entr" presetSubtype="8" dur="1000" fill="hold" grpId="0" nodeType="afterEffect">
                                  <p:stCondLst>
                                    <p:cond delay="0"/>
                                  </p:stCondLst>
                                  <p:childTnLst>
                                    <p:set>
                                      <p:cBhvr>
                                        <p:cTn id="10" dur="1" fill="hold">
                                          <p:stCondLst>
                                            <p:cond delay="0"/>
                                          </p:stCondLst>
                                        </p:cTn>
                                        <p:tgtEl>
                                          <p:spTgt spid="27"/>
                                        </p:tgtEl>
                                        <p:attrNameLst>
                                          <p:attrName>style.visibility</p:attrName>
                                        </p:attrNameLst>
                                      </p:cBhvr>
                                      <p:to>
                                        <p:strVal val="visible"/>
                                      </p:to>
                                    </p:set>
                                    <p:animEffect transition="in" filter="wipe(left)">
                                      <p:cBhvr>
                                        <p:cTn id="11" dur="1000"/>
                                        <p:tgtEl>
                                          <p:spTgt spid="27"/>
                                        </p:tgtEl>
                                      </p:cBhvr>
                                    </p:animEffect>
                                  </p:childTnLst>
                                </p:cTn>
                              </p:par>
                              <p:par>
                                <p:cTn id="12" presetID="21" presetClass="entr" presetSubtype="1" dur="1000" fill="hold" grpId="0" nodeType="withEffect">
                                  <p:stCondLst>
                                    <p:cond delay="0"/>
                                  </p:stCondLst>
                                  <p:childTnLst>
                                    <p:set>
                                      <p:cBhvr>
                                        <p:cTn id="13" dur="1" fill="hold">
                                          <p:stCondLst>
                                            <p:cond delay="0"/>
                                          </p:stCondLst>
                                        </p:cTn>
                                        <p:tgtEl>
                                          <p:spTgt spid="24"/>
                                        </p:tgtEl>
                                        <p:attrNameLst>
                                          <p:attrName>style.visibility</p:attrName>
                                        </p:attrNameLst>
                                      </p:cBhvr>
                                      <p:to>
                                        <p:strVal val="visible"/>
                                      </p:to>
                                    </p:set>
                                    <p:animEffect transition="in" filter="wheel(1)">
                                      <p:cBhvr>
                                        <p:cTn id="14" dur="1000"/>
                                        <p:tgtEl>
                                          <p:spTgt spid="24"/>
                                        </p:tgtEl>
                                      </p:cBhvr>
                                    </p:animEffect>
                                  </p:childTnLst>
                                </p:cTn>
                              </p:par>
                            </p:childTnLst>
                          </p:cTn>
                        </p:par>
                      </p:childTnLst>
                    </p:cTn>
                  </p:par>
                  <p:par>
                    <p:cTn id="15" fill="hold" nodeType="clickPar">
                      <p:stCondLst>
                        <p:cond delay="indefinite"/>
                      </p:stCondLst>
                      <p:childTnLst>
                        <p:par>
                          <p:cTn id="16" fill="hold">
                            <p:stCondLst>
                              <p:cond delay="0"/>
                            </p:stCondLst>
                            <p:childTnLst>
                              <p:par>
                                <p:cTn id="17" presetID="10" presetClass="entr" presetSubtype="0" dur="50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par>
                                <p:cTn id="20" presetID="10" presetClass="entr" presetSubtype="0" dur="500"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par>
                                <p:cTn id="23" presetID="10" presetClass="entr" presetSubtype="0" dur="500" fill="hold" grpId="0" nodeType="with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500"/>
                                        <p:tgtEl>
                                          <p:spTgt spid="5"/>
                                        </p:tgtEl>
                                      </p:cBhvr>
                                    </p:animEffect>
                                  </p:childTnLst>
                                </p:cTn>
                              </p:par>
                              <p:par>
                                <p:cTn id="26" presetID="10" presetClass="entr" presetSubtype="0" dur="500" fill="hold" grpId="0" nodeType="with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500"/>
                                        <p:tgtEl>
                                          <p:spTgt spid="7"/>
                                        </p:tgtEl>
                                      </p:cBhvr>
                                    </p:animEffect>
                                  </p:childTnLst>
                                </p:cTn>
                              </p:par>
                              <p:par>
                                <p:cTn id="29" presetID="10" presetClass="entr" presetSubtype="0" dur="500" fill="hold" grpId="0" nodeType="with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fade">
                                      <p:cBhvr>
                                        <p:cTn id="31" dur="500"/>
                                        <p:tgtEl>
                                          <p:spTgt spid="6"/>
                                        </p:tgtEl>
                                      </p:cBhvr>
                                    </p:animEffect>
                                  </p:childTnLst>
                                </p:cTn>
                              </p:par>
                            </p:childTnLst>
                          </p:cTn>
                        </p:par>
                        <p:par>
                          <p:cTn id="32" fill="hold" nodeType="afterGroup">
                            <p:stCondLst>
                              <p:cond delay="500"/>
                            </p:stCondLst>
                            <p:childTnLst>
                              <p:par>
                                <p:cTn id="33" presetID="10" presetClass="entr" presetSubtype="0" dur="500" fill="hold" grpId="0" nodeType="after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fade">
                                      <p:cBhvr>
                                        <p:cTn id="35" dur="500"/>
                                        <p:tgtEl>
                                          <p:spTgt spid="9"/>
                                        </p:tgtEl>
                                      </p:cBhvr>
                                    </p:animEffect>
                                  </p:childTnLst>
                                </p:cTn>
                              </p:par>
                            </p:childTnLst>
                          </p:cTn>
                        </p:par>
                        <p:par>
                          <p:cTn id="36" fill="hold" nodeType="afterGroup">
                            <p:stCondLst>
                              <p:cond delay="1000"/>
                            </p:stCondLst>
                            <p:childTnLst>
                              <p:par>
                                <p:cTn id="37" presetID="10" presetClass="entr" presetSubtype="0" dur="500" fill="hold" grpId="0" nodeType="after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fade">
                                      <p:cBhvr>
                                        <p:cTn id="39" dur="500"/>
                                        <p:tgtEl>
                                          <p:spTgt spid="10"/>
                                        </p:tgtEl>
                                      </p:cBhvr>
                                    </p:animEffect>
                                  </p:childTnLst>
                                </p:cTn>
                              </p:par>
                            </p:childTnLst>
                          </p:cTn>
                        </p:par>
                        <p:par>
                          <p:cTn id="40" fill="hold" nodeType="afterGroup">
                            <p:stCondLst>
                              <p:cond delay="1500"/>
                            </p:stCondLst>
                            <p:childTnLst>
                              <p:par>
                                <p:cTn id="41" presetID="10" presetClass="entr" presetSubtype="0" dur="500" fill="hold" grpId="0" nodeType="afterEffect">
                                  <p:stCondLst>
                                    <p:cond delay="0"/>
                                  </p:stCondLst>
                                  <p:childTnLst>
                                    <p:set>
                                      <p:cBhvr>
                                        <p:cTn id="42" dur="1" fill="hold">
                                          <p:stCondLst>
                                            <p:cond delay="0"/>
                                          </p:stCondLst>
                                        </p:cTn>
                                        <p:tgtEl>
                                          <p:spTgt spid="11"/>
                                        </p:tgtEl>
                                        <p:attrNameLst>
                                          <p:attrName>style.visibility</p:attrName>
                                        </p:attrNameLst>
                                      </p:cBhvr>
                                      <p:to>
                                        <p:strVal val="visible"/>
                                      </p:to>
                                    </p:set>
                                    <p:animEffect transition="in" filter="fade">
                                      <p:cBhvr>
                                        <p:cTn id="43" dur="500"/>
                                        <p:tgtEl>
                                          <p:spTgt spid="11"/>
                                        </p:tgtEl>
                                      </p:cBhvr>
                                    </p:animEffect>
                                  </p:childTnLst>
                                </p:cTn>
                              </p:par>
                            </p:childTnLst>
                          </p:cTn>
                        </p:par>
                        <p:par>
                          <p:cTn id="44" fill="hold" nodeType="afterGroup">
                            <p:stCondLst>
                              <p:cond delay="2000"/>
                            </p:stCondLst>
                            <p:childTnLst>
                              <p:par>
                                <p:cTn id="45" presetID="21" presetClass="entr" presetSubtype="1" dur="2000" fill="hold" grpId="0" nodeType="afterEffect">
                                  <p:stCondLst>
                                    <p:cond delay="0"/>
                                  </p:stCondLst>
                                  <p:childTnLst>
                                    <p:set>
                                      <p:cBhvr>
                                        <p:cTn id="46" dur="1" fill="hold">
                                          <p:stCondLst>
                                            <p:cond delay="0"/>
                                          </p:stCondLst>
                                        </p:cTn>
                                        <p:tgtEl>
                                          <p:spTgt spid="30"/>
                                        </p:tgtEl>
                                        <p:attrNameLst>
                                          <p:attrName>style.visibility</p:attrName>
                                        </p:attrNameLst>
                                      </p:cBhvr>
                                      <p:to>
                                        <p:strVal val="visible"/>
                                      </p:to>
                                    </p:set>
                                    <p:animEffect transition="in" filter="wheel(1)">
                                      <p:cBhvr>
                                        <p:cTn id="47" dur="2000"/>
                                        <p:tgtEl>
                                          <p:spTgt spid="30"/>
                                        </p:tgtEl>
                                      </p:cBhvr>
                                    </p:animEffect>
                                  </p:childTnLst>
                                </p:cTn>
                              </p:par>
                            </p:childTnLst>
                          </p:cTn>
                        </p:par>
                      </p:childTnLst>
                    </p:cTn>
                  </p:par>
                  <p:par>
                    <p:cTn id="48" fill="hold" nodeType="clickPar">
                      <p:stCondLst>
                        <p:cond delay="indefinite"/>
                      </p:stCondLst>
                      <p:childTnLst>
                        <p:par>
                          <p:cTn id="49" fill="hold">
                            <p:stCondLst>
                              <p:cond delay="0"/>
                            </p:stCondLst>
                            <p:childTnLst>
                              <p:par>
                                <p:cTn id="50" presetID="10" presetClass="entr" presetSubtype="0" dur="500" fill="hold" grpId="0" nodeType="clickEffect">
                                  <p:stCondLst>
                                    <p:cond delay="0"/>
                                  </p:stCondLst>
                                  <p:childTnLst>
                                    <p:set>
                                      <p:cBhvr>
                                        <p:cTn id="51" dur="1" fill="hold">
                                          <p:stCondLst>
                                            <p:cond delay="0"/>
                                          </p:stCondLst>
                                        </p:cTn>
                                        <p:tgtEl>
                                          <p:spTgt spid="29"/>
                                        </p:tgtEl>
                                        <p:attrNameLst>
                                          <p:attrName>style.visibility</p:attrName>
                                        </p:attrNameLst>
                                      </p:cBhvr>
                                      <p:to>
                                        <p:strVal val="visible"/>
                                      </p:to>
                                    </p:set>
                                    <p:animEffect transition="in" filter="fade">
                                      <p:cBhvr>
                                        <p:cTn id="52" dur="500"/>
                                        <p:tgtEl>
                                          <p:spTgt spid="29"/>
                                        </p:tgtEl>
                                      </p:cBhvr>
                                    </p:animEffect>
                                  </p:childTnLst>
                                </p:cTn>
                              </p:par>
                            </p:childTnLst>
                          </p:cTn>
                        </p:par>
                      </p:childTnLst>
                    </p:cTn>
                  </p:par>
                  <p:par>
                    <p:cTn id="53" fill="hold" nodeType="clickPar">
                      <p:stCondLst>
                        <p:cond delay="indefinite"/>
                      </p:stCondLst>
                      <p:childTnLst>
                        <p:par>
                          <p:cTn id="54" fill="hold">
                            <p:stCondLst>
                              <p:cond delay="0"/>
                            </p:stCondLst>
                            <p:childTnLst>
                              <p:par>
                                <p:cTn id="55" presetID="10" presetClass="entr" presetSubtype="0" dur="500" fill="hold" grpId="0" nodeType="click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fade">
                                      <p:cBhvr>
                                        <p:cTn id="5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13" grpId="0" animBg="1"/>
      <p:bldP spid="24" grpId="0" animBg="1"/>
      <p:bldP spid="27" grpId="0"/>
      <p:bldP spid="29" grpId="0"/>
      <p:bldP spid="30" grpId="0" animBg="1"/>
      <p:bldP spid="3"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0"/>
            <a:ext cx="12192000" cy="711200"/>
          </a:xfrm>
        </p:spPr>
        <p:txBody>
          <a:bodyPr>
            <a:normAutofit fontScale="90000"/>
          </a:bodyPr>
          <a:lstStyle/>
          <a:p>
            <a:r>
              <a:rPr lang="en-US"/>
              <a:t>Exercises – Home Work</a:t>
            </a:r>
          </a:p>
        </p:txBody>
      </p:sp>
      <p:sp>
        <p:nvSpPr>
          <p:cNvPr id="3" name="Content Placeholder 2"/>
          <p:cNvSpPr>
            <a:spLocks noGrp="1"/>
          </p:cNvSpPr>
          <p:nvPr>
            <p:ph idx="4294967295"/>
          </p:nvPr>
        </p:nvSpPr>
        <p:spPr>
          <a:xfrm>
            <a:off x="0" y="863600"/>
            <a:ext cx="11928475" cy="5591175"/>
          </a:xfrm>
        </p:spPr>
        <p:txBody>
          <a:bodyPr/>
          <a:lstStyle/>
          <a:p>
            <a:pPr marL="457200" indent="-457200">
              <a:buFont typeface="+mj-lt"/>
              <a:buAutoNum type="arabicPeriod"/>
            </a:pPr>
            <a:r>
              <a:rPr lang="en-US"/>
              <a:t>Using greedy algorithm find an optimal schedule for following jobs with 𝒏=4. </a:t>
            </a:r>
          </a:p>
          <a:p>
            <a:pPr marL="400050" lvl="1" indent="0">
              <a:buNone/>
            </a:pPr>
            <a:r>
              <a:rPr lang="en-US" sz="2400"/>
              <a:t>Profits: (a, b, c, d) = (20,10,40,30)  &amp;</a:t>
            </a:r>
          </a:p>
          <a:p>
            <a:pPr marL="400050" lvl="1" indent="0">
              <a:buNone/>
            </a:pPr>
            <a:r>
              <a:rPr lang="en-US" sz="2400"/>
              <a:t>Deadline: (d</a:t>
            </a:r>
            <a:r>
              <a:rPr lang="en-US" sz="2400" baseline="-25000"/>
              <a:t>1</a:t>
            </a:r>
            <a:r>
              <a:rPr lang="en-US" sz="2400"/>
              <a:t>, d</a:t>
            </a:r>
            <a:r>
              <a:rPr lang="en-US" sz="2400" baseline="-25000"/>
              <a:t>2</a:t>
            </a:r>
            <a:r>
              <a:rPr lang="en-US" sz="2400"/>
              <a:t>, d</a:t>
            </a:r>
            <a:r>
              <a:rPr lang="en-US" sz="2400" baseline="-25000"/>
              <a:t>3</a:t>
            </a:r>
            <a:r>
              <a:rPr lang="en-US" sz="2400"/>
              <a:t>, d</a:t>
            </a:r>
            <a:r>
              <a:rPr lang="en-US" sz="2400" baseline="-25000"/>
              <a:t>4</a:t>
            </a:r>
            <a:r>
              <a:rPr lang="en-US" sz="2400"/>
              <a:t>) = (4, 1, 1, 1)</a:t>
            </a:r>
          </a:p>
          <a:p>
            <a:pPr marL="457200" indent="-457200">
              <a:buFont typeface="+mj-lt"/>
              <a:buAutoNum type="arabicPeriod"/>
            </a:pPr>
            <a:r>
              <a:rPr lang="en-US"/>
              <a:t>Using greedy algorithm find an optimal schedule for following jobs with 𝒏=5. </a:t>
            </a:r>
          </a:p>
          <a:p>
            <a:pPr marL="400050" lvl="1" indent="0">
              <a:buNone/>
            </a:pPr>
            <a:r>
              <a:rPr lang="en-US" sz="2400"/>
              <a:t>Profits: (a, b, c, d, e) = (100,19,27,25,15)  &amp;</a:t>
            </a:r>
          </a:p>
          <a:p>
            <a:pPr marL="400050" lvl="1" indent="0">
              <a:buNone/>
            </a:pPr>
            <a:r>
              <a:rPr lang="en-US" sz="2400"/>
              <a:t>Deadline: (d</a:t>
            </a:r>
            <a:r>
              <a:rPr lang="en-US" sz="2400" baseline="-25000"/>
              <a:t>1</a:t>
            </a:r>
            <a:r>
              <a:rPr lang="en-US" sz="2400"/>
              <a:t>, d</a:t>
            </a:r>
            <a:r>
              <a:rPr lang="en-US" sz="2400" baseline="-25000"/>
              <a:t>2</a:t>
            </a:r>
            <a:r>
              <a:rPr lang="en-US" sz="2400"/>
              <a:t>, d</a:t>
            </a:r>
            <a:r>
              <a:rPr lang="en-US" sz="2400" baseline="-25000"/>
              <a:t>3</a:t>
            </a:r>
            <a:r>
              <a:rPr lang="en-US" sz="2400"/>
              <a:t>, d</a:t>
            </a:r>
            <a:r>
              <a:rPr lang="en-US" sz="2400" baseline="-25000"/>
              <a:t>4</a:t>
            </a:r>
            <a:r>
              <a:rPr lang="en-US" sz="2400"/>
              <a:t>, d</a:t>
            </a:r>
            <a:r>
              <a:rPr lang="en-US" sz="2400" baseline="-25000"/>
              <a:t>5</a:t>
            </a:r>
            <a:r>
              <a:rPr lang="en-US" sz="2400"/>
              <a:t>) = (2, 1, 2, 1, 3)</a:t>
            </a:r>
          </a:p>
          <a:p>
            <a:endParaRPr lang="en-US"/>
          </a:p>
        </p:txBody>
      </p:sp>
    </p:spTree>
    <p:extLst>
      <p:ext uri="{BB962C8B-B14F-4D97-AF65-F5344CB8AC3E}">
        <p14:creationId xmlns:p14="http://schemas.microsoft.com/office/powerpoint/2010/main" val="42366527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0"/>
            <a:ext cx="12192000" cy="711200"/>
          </a:xfrm>
        </p:spPr>
        <p:txBody>
          <a:bodyPr/>
          <a:lstStyle/>
          <a:p>
            <a:r>
              <a:rPr lang="en-US" sz="3600"/>
              <a:t>Job Scheduling with Deadlines - Algorithm</a:t>
            </a:r>
            <a:endParaRPr lang="en-US"/>
          </a:p>
        </p:txBody>
      </p:sp>
      <p:sp>
        <p:nvSpPr>
          <p:cNvPr id="3" name="Content Placeholder 2"/>
          <p:cNvSpPr>
            <a:spLocks noGrp="1"/>
          </p:cNvSpPr>
          <p:nvPr>
            <p:ph idx="4294967295"/>
          </p:nvPr>
        </p:nvSpPr>
        <p:spPr>
          <a:xfrm>
            <a:off x="0" y="863600"/>
            <a:ext cx="11928475" cy="5591175"/>
          </a:xfrm>
          <a:solidFill>
            <a:srgbClr val="424242"/>
          </a:solidFill>
        </p:spPr>
        <p:txBody>
          <a:bodyPr/>
          <a:lstStyle/>
          <a:p>
            <a:pPr marL="0" indent="0" algn="l">
              <a:spcAft>
                <a:spcPct val="0"/>
              </a:spcAft>
              <a:buNone/>
            </a:pPr>
            <a:r>
              <a:rPr lang="en-US" sz="2200" b="1">
                <a:solidFill>
                  <a:schemeClr val="tx2">
                    <a:lumMod val="60000"/>
                    <a:lumOff val="40000"/>
                  </a:schemeClr>
                </a:solidFill>
                <a:latin typeface="Consolas" pitchFamily="49" charset="0"/>
                <a:cs typeface="Consolas" pitchFamily="49" charset="0"/>
              </a:rPr>
              <a:t>Algorithm: Job-Scheduling (P[1..n], D[1..n]) </a:t>
            </a:r>
          </a:p>
          <a:p>
            <a:pPr marL="457200" indent="-457200" algn="l">
              <a:spcAft>
                <a:spcPct val="0"/>
              </a:spcAft>
              <a:buClr>
                <a:srgbClr val="F9C5D7"/>
              </a:buClr>
              <a:buFont typeface="+mj-lt"/>
              <a:buAutoNum type="arabicPeriod"/>
            </a:pPr>
            <a:r>
              <a:rPr lang="en-US" sz="2200" b="1">
                <a:solidFill>
                  <a:srgbClr val="F9C5D7"/>
                </a:solidFill>
                <a:latin typeface="Consolas" pitchFamily="49" charset="0"/>
                <a:cs typeface="Consolas" pitchFamily="49" charset="0"/>
              </a:rPr>
              <a:t>Sort all the n jobs in decreasing order of their profit.</a:t>
            </a:r>
          </a:p>
          <a:p>
            <a:pPr marL="457200" indent="-457200" algn="l">
              <a:spcAft>
                <a:spcPct val="0"/>
              </a:spcAft>
              <a:buClr>
                <a:srgbClr val="F9C5D7"/>
              </a:buClr>
              <a:buFont typeface="+mj-lt"/>
              <a:buAutoNum type="arabicPeriod"/>
            </a:pPr>
            <a:r>
              <a:rPr lang="en-US" sz="2200" b="1">
                <a:solidFill>
                  <a:srgbClr val="F9C5D7"/>
                </a:solidFill>
                <a:latin typeface="Consolas" pitchFamily="49" charset="0"/>
                <a:cs typeface="Consolas" pitchFamily="49" charset="0"/>
              </a:rPr>
              <a:t>Let total position P = min(n, max(d</a:t>
            </a:r>
            <a:r>
              <a:rPr lang="en-US" sz="2200" b="1" baseline="-25000">
                <a:solidFill>
                  <a:srgbClr val="F9C5D7"/>
                </a:solidFill>
                <a:latin typeface="Consolas" pitchFamily="49" charset="0"/>
                <a:cs typeface="Consolas" pitchFamily="49" charset="0"/>
              </a:rPr>
              <a:t>i</a:t>
            </a:r>
            <a:r>
              <a:rPr lang="en-US" sz="2200" b="1">
                <a:solidFill>
                  <a:srgbClr val="F9C5D7"/>
                </a:solidFill>
                <a:latin typeface="Consolas" pitchFamily="49" charset="0"/>
                <a:cs typeface="Consolas" pitchFamily="49" charset="0"/>
              </a:rPr>
              <a:t>))</a:t>
            </a:r>
          </a:p>
          <a:p>
            <a:pPr marL="457200" indent="-457200" algn="l">
              <a:spcAft>
                <a:spcPct val="0"/>
              </a:spcAft>
              <a:buClr>
                <a:srgbClr val="F9C5D7"/>
              </a:buClr>
              <a:buFont typeface="+mj-lt"/>
              <a:buAutoNum type="arabicPeriod"/>
            </a:pPr>
            <a:r>
              <a:rPr lang="en-US" sz="2200" b="1">
                <a:solidFill>
                  <a:srgbClr val="F9C5D7"/>
                </a:solidFill>
                <a:latin typeface="Consolas" pitchFamily="49" charset="0"/>
                <a:cs typeface="Consolas" pitchFamily="49" charset="0"/>
              </a:rPr>
              <a:t>Each position 0, 1, 2…, P is in different set and T({i}) = i, for 0 ≤ i ≤ P.</a:t>
            </a:r>
          </a:p>
          <a:p>
            <a:pPr marL="457200" indent="-457200" algn="l">
              <a:spcAft>
                <a:spcPct val="0"/>
              </a:spcAft>
              <a:buClr>
                <a:srgbClr val="F9C5D7"/>
              </a:buClr>
              <a:buFont typeface="+mj-lt"/>
              <a:buAutoNum type="arabicPeriod"/>
            </a:pPr>
            <a:r>
              <a:rPr lang="en-US" sz="2200" b="1">
                <a:solidFill>
                  <a:srgbClr val="F9C5D7"/>
                </a:solidFill>
                <a:latin typeface="Consolas" pitchFamily="49" charset="0"/>
                <a:cs typeface="Consolas" pitchFamily="49" charset="0"/>
              </a:rPr>
              <a:t>Find the set that contains d, let this set be K. if T(K) = 0 reject the job; otherwise:</a:t>
            </a:r>
          </a:p>
          <a:p>
            <a:pPr marL="857250" lvl="1" indent="-457200" algn="l">
              <a:spcAft>
                <a:spcPct val="0"/>
              </a:spcAft>
              <a:buClr>
                <a:srgbClr val="F9C5D7"/>
              </a:buClr>
              <a:buFont typeface="+mj-lt"/>
              <a:buAutoNum type="arabicPeriod"/>
            </a:pPr>
            <a:r>
              <a:rPr lang="en-US" b="1">
                <a:solidFill>
                  <a:srgbClr val="F9C5D7"/>
                </a:solidFill>
                <a:latin typeface="Consolas" pitchFamily="49" charset="0"/>
                <a:cs typeface="Consolas" pitchFamily="49" charset="0"/>
              </a:rPr>
              <a:t>Assign the new job to position T(K).</a:t>
            </a:r>
          </a:p>
          <a:p>
            <a:pPr marL="857250" lvl="1" indent="-457200" algn="l">
              <a:spcAft>
                <a:spcPct val="0"/>
              </a:spcAft>
              <a:buClr>
                <a:srgbClr val="F9C5D7"/>
              </a:buClr>
              <a:buFont typeface="+mj-lt"/>
              <a:buAutoNum type="arabicPeriod"/>
            </a:pPr>
            <a:r>
              <a:rPr lang="en-US" b="1">
                <a:solidFill>
                  <a:srgbClr val="F9C5D7"/>
                </a:solidFill>
                <a:latin typeface="Consolas" pitchFamily="49" charset="0"/>
                <a:cs typeface="Consolas" pitchFamily="49" charset="0"/>
              </a:rPr>
              <a:t>Find the set that contains T(K) – 1. Call this set L.</a:t>
            </a:r>
          </a:p>
          <a:p>
            <a:pPr marL="857250" lvl="1" indent="-457200" algn="l">
              <a:spcAft>
                <a:spcPct val="0"/>
              </a:spcAft>
              <a:buClr>
                <a:srgbClr val="F9C5D7"/>
              </a:buClr>
              <a:buFont typeface="+mj-lt"/>
              <a:buAutoNum type="arabicPeriod"/>
            </a:pPr>
            <a:r>
              <a:rPr lang="en-US" b="1">
                <a:solidFill>
                  <a:srgbClr val="F9C5D7"/>
                </a:solidFill>
                <a:latin typeface="Consolas" pitchFamily="49" charset="0"/>
                <a:cs typeface="Consolas" pitchFamily="49" charset="0"/>
              </a:rPr>
              <a:t>Merge K and L. the value for this new set is the old value of T(L).</a:t>
            </a:r>
          </a:p>
          <a:p>
            <a:endParaRPr lang="en-US">
              <a:solidFill>
                <a:srgbClr val="F9C5D7"/>
              </a:solidFill>
            </a:endParaRPr>
          </a:p>
        </p:txBody>
      </p:sp>
    </p:spTree>
    <p:extLst>
      <p:ext uri="{BB962C8B-B14F-4D97-AF65-F5344CB8AC3E}">
        <p14:creationId xmlns:p14="http://schemas.microsoft.com/office/powerpoint/2010/main" val="389263749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0" presetClass="entr" presetSubtype="0" dur="50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10" presetClass="entr" presetSubtype="0" dur="50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10" presetClass="entr" presetSubtype="0" dur="50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nodeType="clickPar">
                      <p:stCondLst>
                        <p:cond delay="indefinite"/>
                      </p:stCondLst>
                      <p:childTnLst>
                        <p:par>
                          <p:cTn id="19" fill="hold">
                            <p:stCondLst>
                              <p:cond delay="0"/>
                            </p:stCondLst>
                            <p:childTnLst>
                              <p:par>
                                <p:cTn id="20" presetID="10" presetClass="entr" presetSubtype="0" dur="50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nodeType="clickPar">
                      <p:stCondLst>
                        <p:cond delay="indefinite"/>
                      </p:stCondLst>
                      <p:childTnLst>
                        <p:par>
                          <p:cTn id="24" fill="hold">
                            <p:stCondLst>
                              <p:cond delay="0"/>
                            </p:stCondLst>
                            <p:childTnLst>
                              <p:par>
                                <p:cTn id="25" presetID="10" presetClass="entr" presetSubtype="0" dur="50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nodeType="clickPar">
                      <p:stCondLst>
                        <p:cond delay="indefinite"/>
                      </p:stCondLst>
                      <p:childTnLst>
                        <p:par>
                          <p:cTn id="29" fill="hold">
                            <p:stCondLst>
                              <p:cond delay="0"/>
                            </p:stCondLst>
                            <p:childTnLst>
                              <p:par>
                                <p:cTn id="30" presetID="10" presetClass="entr" presetSubtype="0" dur="50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nodeType="clickPar">
                      <p:stCondLst>
                        <p:cond delay="indefinite"/>
                      </p:stCondLst>
                      <p:childTnLst>
                        <p:par>
                          <p:cTn id="34" fill="hold">
                            <p:stCondLst>
                              <p:cond delay="0"/>
                            </p:stCondLst>
                            <p:childTnLst>
                              <p:par>
                                <p:cTn id="35" presetID="10" presetClass="entr" presetSubtype="0" dur="50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nodeType="clickPar">
                      <p:stCondLst>
                        <p:cond delay="indefinite"/>
                      </p:stCondLst>
                      <p:childTnLst>
                        <p:par>
                          <p:cTn id="39" fill="hold">
                            <p:stCondLst>
                              <p:cond delay="0"/>
                            </p:stCondLst>
                            <p:childTnLst>
                              <p:par>
                                <p:cTn id="40" presetID="10" presetClass="entr" presetSubtype="0" dur="500" fill="hold"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1709738"/>
            <a:ext cx="10515600" cy="2852737"/>
          </a:xfrm>
        </p:spPr>
        <p:txBody>
          <a:bodyPr/>
          <a:lstStyle/>
          <a:p>
            <a:pPr algn="ctr"/>
            <a:r>
              <a:rPr lang="en-US" dirty="0"/>
              <a:t>Thank You!</a:t>
            </a:r>
          </a:p>
        </p:txBody>
      </p:sp>
    </p:spTree>
    <p:extLst>
      <p:ext uri="{BB962C8B-B14F-4D97-AF65-F5344CB8AC3E}">
        <p14:creationId xmlns:p14="http://schemas.microsoft.com/office/powerpoint/2010/main" val="42280021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1709738"/>
            <a:ext cx="10515600" cy="2852737"/>
          </a:xfrm>
        </p:spPr>
        <p:txBody>
          <a:bodyPr/>
          <a:lstStyle/>
          <a:p>
            <a:pPr algn="ctr"/>
            <a:r>
              <a:rPr lang="en-US" dirty="0"/>
              <a:t>Introduction</a:t>
            </a:r>
          </a:p>
        </p:txBody>
      </p:sp>
    </p:spTree>
    <p:extLst>
      <p:ext uri="{BB962C8B-B14F-4D97-AF65-F5344CB8AC3E}">
        <p14:creationId xmlns:p14="http://schemas.microsoft.com/office/powerpoint/2010/main" val="35061762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0"/>
            <a:ext cx="12192000" cy="711200"/>
          </a:xfrm>
        </p:spPr>
        <p:txBody>
          <a:bodyPr/>
          <a:lstStyle/>
          <a:p>
            <a:r>
              <a:rPr lang="en-US" sz="3200"/>
              <a:t>Characteristics of Greedy Algorithms</a:t>
            </a:r>
            <a:endParaRPr lang="en-US"/>
          </a:p>
        </p:txBody>
      </p:sp>
      <p:sp>
        <p:nvSpPr>
          <p:cNvPr id="3" name="Content Placeholder 2"/>
          <p:cNvSpPr>
            <a:spLocks noGrp="1"/>
          </p:cNvSpPr>
          <p:nvPr>
            <p:ph idx="4294967295"/>
          </p:nvPr>
        </p:nvSpPr>
        <p:spPr>
          <a:xfrm>
            <a:off x="159798" y="1029810"/>
            <a:ext cx="11768677" cy="5424965"/>
          </a:xfrm>
        </p:spPr>
        <p:txBody>
          <a:bodyPr>
            <a:normAutofit fontScale="70000" lnSpcReduction="20000"/>
          </a:bodyPr>
          <a:lstStyle/>
          <a:p>
            <a:r>
              <a:rPr lang="en-US" dirty="0"/>
              <a:t>Greedy algorithms are </a:t>
            </a:r>
            <a:r>
              <a:rPr lang="en-US" dirty="0">
                <a:solidFill>
                  <a:srgbClr val="0070C0"/>
                </a:solidFill>
              </a:rPr>
              <a:t>characterized</a:t>
            </a:r>
            <a:r>
              <a:rPr lang="en-US" dirty="0"/>
              <a:t> by the following features.</a:t>
            </a:r>
          </a:p>
          <a:p>
            <a:pPr marL="914400" lvl="1" indent="-457200">
              <a:buFont typeface="+mj-lt"/>
              <a:buAutoNum type="arabicPeriod"/>
            </a:pPr>
            <a:r>
              <a:rPr lang="en-US" dirty="0"/>
              <a:t>Greedy approach forms a set or list of </a:t>
            </a:r>
            <a:r>
              <a:rPr lang="en-US" dirty="0">
                <a:solidFill>
                  <a:srgbClr val="AD1457"/>
                </a:solidFill>
              </a:rPr>
              <a:t>candidates 𝑪</a:t>
            </a:r>
            <a:r>
              <a:rPr lang="en-US" dirty="0"/>
              <a:t>.</a:t>
            </a:r>
          </a:p>
          <a:p>
            <a:pPr marL="914400" lvl="1" indent="-457200">
              <a:buFont typeface="+mj-lt"/>
              <a:buAutoNum type="arabicPeriod"/>
            </a:pPr>
            <a:r>
              <a:rPr lang="en-US" dirty="0"/>
              <a:t>Once a candidate is selected in the solution, </a:t>
            </a:r>
            <a:r>
              <a:rPr lang="en-US" dirty="0">
                <a:solidFill>
                  <a:srgbClr val="AD1457"/>
                </a:solidFill>
              </a:rPr>
              <a:t>it is there forever</a:t>
            </a:r>
            <a:r>
              <a:rPr lang="en-US" dirty="0"/>
              <a:t>: once a candidate is excluded from the solution, </a:t>
            </a:r>
            <a:r>
              <a:rPr lang="en-US" dirty="0">
                <a:solidFill>
                  <a:srgbClr val="AD1457"/>
                </a:solidFill>
              </a:rPr>
              <a:t>it is never reconsidered</a:t>
            </a:r>
            <a:r>
              <a:rPr lang="en-US" dirty="0"/>
              <a:t>.</a:t>
            </a:r>
          </a:p>
          <a:p>
            <a:pPr marL="914400" lvl="1" indent="-457200">
              <a:buFont typeface="+mj-lt"/>
              <a:buAutoNum type="arabicPeriod"/>
            </a:pPr>
            <a:r>
              <a:rPr lang="en-US" dirty="0"/>
              <a:t>To construct the solution in an optimal way, Greedy Algorithm maintains </a:t>
            </a:r>
            <a:r>
              <a:rPr lang="en-US" dirty="0">
                <a:solidFill>
                  <a:srgbClr val="AD1457"/>
                </a:solidFill>
              </a:rPr>
              <a:t>two sets</a:t>
            </a:r>
            <a:r>
              <a:rPr lang="en-US" dirty="0"/>
              <a:t>. </a:t>
            </a:r>
          </a:p>
          <a:p>
            <a:pPr marL="914400" lvl="1" indent="-457200">
              <a:buFont typeface="+mj-lt"/>
              <a:buAutoNum type="arabicPeriod"/>
            </a:pPr>
            <a:r>
              <a:rPr lang="en-US" dirty="0"/>
              <a:t>One set contains candidates that have already been </a:t>
            </a:r>
            <a:r>
              <a:rPr lang="en-US" dirty="0">
                <a:solidFill>
                  <a:srgbClr val="AD1457"/>
                </a:solidFill>
              </a:rPr>
              <a:t>considered and chosen</a:t>
            </a:r>
            <a:r>
              <a:rPr lang="en-US" dirty="0"/>
              <a:t>, while the other set contains candidates that have been </a:t>
            </a:r>
            <a:r>
              <a:rPr lang="en-US" dirty="0">
                <a:solidFill>
                  <a:srgbClr val="AD1457"/>
                </a:solidFill>
              </a:rPr>
              <a:t>considered but rejected</a:t>
            </a:r>
            <a:r>
              <a:rPr lang="en-US" dirty="0"/>
              <a:t>.</a:t>
            </a:r>
          </a:p>
          <a:p>
            <a:endParaRPr lang="en-US" dirty="0"/>
          </a:p>
          <a:p>
            <a:r>
              <a:rPr lang="en-US" dirty="0"/>
              <a:t>The greedy algorithm consists of </a:t>
            </a:r>
            <a:r>
              <a:rPr lang="en-US" dirty="0">
                <a:solidFill>
                  <a:srgbClr val="0070C0"/>
                </a:solidFill>
              </a:rPr>
              <a:t>four functions</a:t>
            </a:r>
            <a:r>
              <a:rPr lang="en-US" dirty="0"/>
              <a:t>.</a:t>
            </a:r>
          </a:p>
          <a:p>
            <a:pPr marL="971550" lvl="1" indent="-514350">
              <a:buFont typeface="+mj-lt"/>
              <a:buAutoNum type="romanLcPeriod"/>
            </a:pPr>
            <a:r>
              <a:rPr lang="en-US" b="1" dirty="0"/>
              <a:t>Solution Function</a:t>
            </a:r>
            <a:r>
              <a:rPr lang="en-US" dirty="0"/>
              <a:t>:- A function that checks whether chosen set of items provides a solution. </a:t>
            </a:r>
          </a:p>
          <a:p>
            <a:pPr marL="971550" lvl="1" indent="-514350">
              <a:buFont typeface="+mj-lt"/>
              <a:buAutoNum type="romanLcPeriod"/>
            </a:pPr>
            <a:r>
              <a:rPr lang="en-US" b="1" dirty="0"/>
              <a:t>Feasible Function</a:t>
            </a:r>
            <a:r>
              <a:rPr lang="en-US" dirty="0"/>
              <a:t>:- A function that checks the feasibility of a set. </a:t>
            </a:r>
          </a:p>
          <a:p>
            <a:pPr marL="971550" lvl="1" indent="-514350">
              <a:buFont typeface="+mj-lt"/>
              <a:buAutoNum type="romanLcPeriod"/>
            </a:pPr>
            <a:r>
              <a:rPr lang="en-US" b="1" dirty="0"/>
              <a:t>Selection Function</a:t>
            </a:r>
            <a:r>
              <a:rPr lang="en-US" dirty="0"/>
              <a:t>:- The selection function tells which of the candidates is the most promising. </a:t>
            </a:r>
          </a:p>
          <a:p>
            <a:pPr marL="971550" lvl="1" indent="-514350">
              <a:buFont typeface="+mj-lt"/>
              <a:buAutoNum type="romanLcPeriod"/>
            </a:pPr>
            <a:r>
              <a:rPr lang="en-US" b="1" dirty="0"/>
              <a:t>Objective Function</a:t>
            </a:r>
            <a:r>
              <a:rPr lang="en-US" dirty="0"/>
              <a:t>:- An objective function, which does not appear explicitly, but gives the value of a solution.</a:t>
            </a:r>
          </a:p>
          <a:p>
            <a:pPr marL="914400" lvl="1" indent="-457200">
              <a:buFont typeface="+mj-lt"/>
              <a:buAutoNum type="romanLcPeriod"/>
            </a:pPr>
            <a:endParaRPr lang="en-US" dirty="0"/>
          </a:p>
        </p:txBody>
      </p:sp>
    </p:spTree>
    <p:extLst>
      <p:ext uri="{BB962C8B-B14F-4D97-AF65-F5344CB8AC3E}">
        <p14:creationId xmlns:p14="http://schemas.microsoft.com/office/powerpoint/2010/main" val="21339468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0" presetClass="entr" presetSubtype="0" dur="50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10" presetClass="entr" presetSubtype="0" dur="50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10" presetClass="entr" presetSubtype="0" dur="50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nodeType="clickPar">
                      <p:stCondLst>
                        <p:cond delay="indefinite"/>
                      </p:stCondLst>
                      <p:childTnLst>
                        <p:par>
                          <p:cTn id="19" fill="hold">
                            <p:stCondLst>
                              <p:cond delay="0"/>
                            </p:stCondLst>
                            <p:childTnLst>
                              <p:par>
                                <p:cTn id="20" presetID="10" presetClass="entr" presetSubtype="0" dur="50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nodeType="clickPar">
                      <p:stCondLst>
                        <p:cond delay="indefinite"/>
                      </p:stCondLst>
                      <p:childTnLst>
                        <p:par>
                          <p:cTn id="24" fill="hold">
                            <p:stCondLst>
                              <p:cond delay="0"/>
                            </p:stCondLst>
                            <p:childTnLst>
                              <p:par>
                                <p:cTn id="25" presetID="10" presetClass="entr" presetSubtype="0" dur="50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nodeType="clickPar">
                      <p:stCondLst>
                        <p:cond delay="indefinite"/>
                      </p:stCondLst>
                      <p:childTnLst>
                        <p:par>
                          <p:cTn id="29" fill="hold">
                            <p:stCondLst>
                              <p:cond delay="0"/>
                            </p:stCondLst>
                            <p:childTnLst>
                              <p:par>
                                <p:cTn id="30" presetID="10" presetClass="entr" presetSubtype="0" dur="500" fill="hold"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par>
                    <p:cTn id="33" fill="hold" nodeType="clickPar">
                      <p:stCondLst>
                        <p:cond delay="indefinite"/>
                      </p:stCondLst>
                      <p:childTnLst>
                        <p:par>
                          <p:cTn id="34" fill="hold">
                            <p:stCondLst>
                              <p:cond delay="0"/>
                            </p:stCondLst>
                            <p:childTnLst>
                              <p:par>
                                <p:cTn id="35" presetID="10" presetClass="entr" presetSubtype="0" dur="500" fill="hold"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fade">
                                      <p:cBhvr>
                                        <p:cTn id="37" dur="500"/>
                                        <p:tgtEl>
                                          <p:spTgt spid="3">
                                            <p:txEl>
                                              <p:pRg st="7" end="7"/>
                                            </p:txEl>
                                          </p:spTgt>
                                        </p:tgtEl>
                                      </p:cBhvr>
                                    </p:animEffect>
                                  </p:childTnLst>
                                </p:cTn>
                              </p:par>
                            </p:childTnLst>
                          </p:cTn>
                        </p:par>
                      </p:childTnLst>
                    </p:cTn>
                  </p:par>
                  <p:par>
                    <p:cTn id="38" fill="hold" nodeType="clickPar">
                      <p:stCondLst>
                        <p:cond delay="indefinite"/>
                      </p:stCondLst>
                      <p:childTnLst>
                        <p:par>
                          <p:cTn id="39" fill="hold">
                            <p:stCondLst>
                              <p:cond delay="0"/>
                            </p:stCondLst>
                            <p:childTnLst>
                              <p:par>
                                <p:cTn id="40" presetID="10" presetClass="entr" presetSubtype="0" dur="500" fill="hold" nodeType="clickEffect">
                                  <p:stCondLst>
                                    <p:cond delay="0"/>
                                  </p:stCondLst>
                                  <p:childTnLst>
                                    <p:set>
                                      <p:cBhvr>
                                        <p:cTn id="41" dur="1" fill="hold">
                                          <p:stCondLst>
                                            <p:cond delay="0"/>
                                          </p:stCondLst>
                                        </p:cTn>
                                        <p:tgtEl>
                                          <p:spTgt spid="3">
                                            <p:txEl>
                                              <p:pRg st="8" end="8"/>
                                            </p:txEl>
                                          </p:spTgt>
                                        </p:tgtEl>
                                        <p:attrNameLst>
                                          <p:attrName>style.visibility</p:attrName>
                                        </p:attrNameLst>
                                      </p:cBhvr>
                                      <p:to>
                                        <p:strVal val="visible"/>
                                      </p:to>
                                    </p:set>
                                    <p:animEffect transition="in" filter="fade">
                                      <p:cBhvr>
                                        <p:cTn id="42" dur="500"/>
                                        <p:tgtEl>
                                          <p:spTgt spid="3">
                                            <p:txEl>
                                              <p:pRg st="8" end="8"/>
                                            </p:txEl>
                                          </p:spTgt>
                                        </p:tgtEl>
                                      </p:cBhvr>
                                    </p:animEffect>
                                  </p:childTnLst>
                                </p:cTn>
                              </p:par>
                            </p:childTnLst>
                          </p:cTn>
                        </p:par>
                      </p:childTnLst>
                    </p:cTn>
                  </p:par>
                  <p:par>
                    <p:cTn id="43" fill="hold" nodeType="clickPar">
                      <p:stCondLst>
                        <p:cond delay="indefinite"/>
                      </p:stCondLst>
                      <p:childTnLst>
                        <p:par>
                          <p:cTn id="44" fill="hold">
                            <p:stCondLst>
                              <p:cond delay="0"/>
                            </p:stCondLst>
                            <p:childTnLst>
                              <p:par>
                                <p:cTn id="45" presetID="10" presetClass="entr" presetSubtype="0" dur="500" fill="hold" nodeType="clickEffect">
                                  <p:stCondLst>
                                    <p:cond delay="0"/>
                                  </p:stCondLst>
                                  <p:childTnLst>
                                    <p:set>
                                      <p:cBhvr>
                                        <p:cTn id="46" dur="1" fill="hold">
                                          <p:stCondLst>
                                            <p:cond delay="0"/>
                                          </p:stCondLst>
                                        </p:cTn>
                                        <p:tgtEl>
                                          <p:spTgt spid="3">
                                            <p:txEl>
                                              <p:pRg st="9" end="9"/>
                                            </p:txEl>
                                          </p:spTgt>
                                        </p:tgtEl>
                                        <p:attrNameLst>
                                          <p:attrName>style.visibility</p:attrName>
                                        </p:attrNameLst>
                                      </p:cBhvr>
                                      <p:to>
                                        <p:strVal val="visible"/>
                                      </p:to>
                                    </p:set>
                                    <p:animEffect transition="in" filter="fade">
                                      <p:cBhvr>
                                        <p:cTn id="47" dur="500"/>
                                        <p:tgtEl>
                                          <p:spTgt spid="3">
                                            <p:txEl>
                                              <p:pRg st="9" end="9"/>
                                            </p:txEl>
                                          </p:spTgt>
                                        </p:tgtEl>
                                      </p:cBhvr>
                                    </p:animEffect>
                                  </p:childTnLst>
                                </p:cTn>
                              </p:par>
                            </p:childTnLst>
                          </p:cTn>
                        </p:par>
                      </p:childTnLst>
                    </p:cTn>
                  </p:par>
                  <p:par>
                    <p:cTn id="48" fill="hold" nodeType="clickPar">
                      <p:stCondLst>
                        <p:cond delay="indefinite"/>
                      </p:stCondLst>
                      <p:childTnLst>
                        <p:par>
                          <p:cTn id="49" fill="hold">
                            <p:stCondLst>
                              <p:cond delay="0"/>
                            </p:stCondLst>
                            <p:childTnLst>
                              <p:par>
                                <p:cTn id="50" presetID="10" presetClass="entr" presetSubtype="0" dur="500" fill="hold" nodeType="clickEffect">
                                  <p:stCondLst>
                                    <p:cond delay="0"/>
                                  </p:stCondLst>
                                  <p:childTnLst>
                                    <p:set>
                                      <p:cBhvr>
                                        <p:cTn id="51" dur="1" fill="hold">
                                          <p:stCondLst>
                                            <p:cond delay="0"/>
                                          </p:stCondLst>
                                        </p:cTn>
                                        <p:tgtEl>
                                          <p:spTgt spid="3">
                                            <p:txEl>
                                              <p:pRg st="10" end="10"/>
                                            </p:txEl>
                                          </p:spTgt>
                                        </p:tgtEl>
                                        <p:attrNameLst>
                                          <p:attrName>style.visibility</p:attrName>
                                        </p:attrNameLst>
                                      </p:cBhvr>
                                      <p:to>
                                        <p:strVal val="visible"/>
                                      </p:to>
                                    </p:set>
                                    <p:animEffect transition="in" filter="fade">
                                      <p:cBhvr>
                                        <p:cTn id="52"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1709738"/>
            <a:ext cx="10515600" cy="2852737"/>
          </a:xfrm>
        </p:spPr>
        <p:txBody>
          <a:bodyPr/>
          <a:lstStyle/>
          <a:p>
            <a:pPr algn="ctr"/>
            <a:r>
              <a:rPr lang="en-US"/>
              <a:t>Knapsack Problem</a:t>
            </a:r>
          </a:p>
        </p:txBody>
      </p:sp>
    </p:spTree>
    <p:extLst>
      <p:ext uri="{BB962C8B-B14F-4D97-AF65-F5344CB8AC3E}">
        <p14:creationId xmlns:p14="http://schemas.microsoft.com/office/powerpoint/2010/main" val="22330155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0"/>
            <a:ext cx="12192000" cy="711200"/>
          </a:xfrm>
        </p:spPr>
        <p:txBody>
          <a:bodyPr>
            <a:normAutofit fontScale="90000"/>
          </a:bodyPr>
          <a:lstStyle/>
          <a:p>
            <a:r>
              <a:rPr lang="en-IN"/>
              <a:t>Knapsack Problem</a:t>
            </a:r>
          </a:p>
        </p:txBody>
      </p:sp>
      <p:pic>
        <p:nvPicPr>
          <p:cNvPr id="4" name="Picture 4" descr="https://upload.wikimedia.org/wikipedia/commons/thumb/f/fd/Knapsack.svg/1200px-Knapsack.svg.png"/>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43068" y="872234"/>
            <a:ext cx="6375918" cy="55257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85593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1709738"/>
            <a:ext cx="10515600" cy="2852737"/>
          </a:xfrm>
        </p:spPr>
        <p:txBody>
          <a:bodyPr/>
          <a:lstStyle/>
          <a:p>
            <a:pPr algn="ctr"/>
            <a:r>
              <a:rPr lang="en-US"/>
              <a:t>Fractional Knapsack Problem</a:t>
            </a:r>
          </a:p>
        </p:txBody>
      </p:sp>
    </p:spTree>
    <p:extLst>
      <p:ext uri="{BB962C8B-B14F-4D97-AF65-F5344CB8AC3E}">
        <p14:creationId xmlns:p14="http://schemas.microsoft.com/office/powerpoint/2010/main" val="34763642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0"/>
            <a:ext cx="12192000" cy="711200"/>
          </a:xfrm>
        </p:spPr>
        <p:txBody>
          <a:bodyPr>
            <a:normAutofit fontScale="90000"/>
          </a:bodyPr>
          <a:lstStyle/>
          <a:p>
            <a:r>
              <a:rPr lang="en-US"/>
              <a:t>Introduction </a:t>
            </a:r>
          </a:p>
        </p:txBody>
      </p:sp>
      <mc:AlternateContent xmlns:mc="http://schemas.openxmlformats.org/markup-compatibility/2006" xmlns:a14="http://schemas.microsoft.com/office/drawing/2010/main">
        <mc:Choice Requires="a14">
          <p:sp>
            <p:nvSpPr>
              <p:cNvPr id="3" name="Content Placeholder 2"/>
              <p:cNvSpPr>
                <a:spLocks noGrp="1"/>
              </p:cNvSpPr>
              <p:nvPr>
                <p:ph idx="4294967295"/>
              </p:nvPr>
            </p:nvSpPr>
            <p:spPr>
              <a:xfrm>
                <a:off x="257452" y="1047565"/>
                <a:ext cx="11671023" cy="5407210"/>
              </a:xfrm>
            </p:spPr>
            <p:txBody>
              <a:bodyPr>
                <a:normAutofit fontScale="62500" lnSpcReduction="20000"/>
              </a:bodyPr>
              <a:lstStyle/>
              <a:p>
                <a:r>
                  <a:rPr lang="en-US" dirty="0"/>
                  <a:t>We are given </a:t>
                </a:r>
                <a14:m>
                  <m:oMath xmlns:m="http://schemas.openxmlformats.org/officeDocument/2006/math">
                    <m:r>
                      <a:rPr lang="en-US" i="1">
                        <a:latin typeface="Cambria Math" panose="02040503050406030204" pitchFamily="18" charset="0"/>
                      </a:rPr>
                      <m:t>𝑛</m:t>
                    </m:r>
                  </m:oMath>
                </a14:m>
                <a:r>
                  <a:rPr lang="en-US" dirty="0"/>
                  <a:t> objects and a knapsack. </a:t>
                </a:r>
              </a:p>
              <a:p>
                <a:r>
                  <a:rPr lang="en-US" dirty="0"/>
                  <a:t>Object</a:t>
                </a:r>
                <a:r>
                  <a:rPr lang="en-US" b="1" dirty="0"/>
                  <a:t> </a:t>
                </a:r>
                <a14:m>
                  <m:oMath xmlns:m="http://schemas.openxmlformats.org/officeDocument/2006/math">
                    <m:r>
                      <a:rPr lang="en-US" b="1" i="1">
                        <a:solidFill>
                          <a:srgbClr val="0066FF"/>
                        </a:solidFill>
                        <a:latin typeface="Cambria Math" panose="02040503050406030204" pitchFamily="18" charset="0"/>
                      </a:rPr>
                      <m:t>𝒊</m:t>
                    </m:r>
                  </m:oMath>
                </a14:m>
                <a:r>
                  <a:rPr lang="en-US" b="1" dirty="0">
                    <a:solidFill>
                      <a:srgbClr val="FF0000"/>
                    </a:solidFill>
                  </a:rPr>
                  <a:t> </a:t>
                </a:r>
                <a:r>
                  <a:rPr lang="en-US" dirty="0"/>
                  <a:t>has a positive weight </a:t>
                </a:r>
                <a14:m>
                  <m:oMath xmlns:m="http://schemas.openxmlformats.org/officeDocument/2006/math">
                    <m:sSub>
                      <m:sSubPr>
                        <m:ctrlPr>
                          <a:rPr lang="en-US" b="1" i="1">
                            <a:solidFill>
                              <a:srgbClr val="0066FF"/>
                            </a:solidFill>
                            <a:latin typeface="Cambria Math" panose="02040503050406030204" pitchFamily="18" charset="0"/>
                          </a:rPr>
                        </m:ctrlPr>
                      </m:sSubPr>
                      <m:e>
                        <m:r>
                          <a:rPr lang="en-US" b="1" i="1">
                            <a:solidFill>
                              <a:srgbClr val="0066FF"/>
                            </a:solidFill>
                            <a:latin typeface="Cambria Math" panose="02040503050406030204" pitchFamily="18" charset="0"/>
                          </a:rPr>
                          <m:t>𝒘</m:t>
                        </m:r>
                      </m:e>
                      <m:sub>
                        <m:r>
                          <a:rPr lang="en-US" b="1" i="1">
                            <a:solidFill>
                              <a:srgbClr val="0066FF"/>
                            </a:solidFill>
                            <a:latin typeface="Cambria Math" panose="02040503050406030204" pitchFamily="18" charset="0"/>
                          </a:rPr>
                          <m:t>𝒊</m:t>
                        </m:r>
                      </m:sub>
                    </m:sSub>
                    <m:r>
                      <a:rPr lang="en-US" b="1" i="1">
                        <a:solidFill>
                          <a:srgbClr val="0066FF"/>
                        </a:solidFill>
                        <a:latin typeface="Cambria Math" panose="02040503050406030204" pitchFamily="18" charset="0"/>
                      </a:rPr>
                      <m:t> </m:t>
                    </m:r>
                  </m:oMath>
                </a14:m>
                <a:r>
                  <a:rPr lang="en-US" dirty="0"/>
                  <a:t>and a positive value </a:t>
                </a:r>
                <a14:m>
                  <m:oMath xmlns:m="http://schemas.openxmlformats.org/officeDocument/2006/math">
                    <m:sSub>
                      <m:sSubPr>
                        <m:ctrlPr>
                          <a:rPr lang="en-US" b="1" i="1">
                            <a:solidFill>
                              <a:srgbClr val="0066FF"/>
                            </a:solidFill>
                            <a:latin typeface="Cambria Math" panose="02040503050406030204" pitchFamily="18" charset="0"/>
                          </a:rPr>
                        </m:ctrlPr>
                      </m:sSubPr>
                      <m:e>
                        <m:r>
                          <a:rPr lang="en-US" b="1" i="1">
                            <a:solidFill>
                              <a:srgbClr val="0066FF"/>
                            </a:solidFill>
                            <a:latin typeface="Cambria Math" panose="02040503050406030204" pitchFamily="18" charset="0"/>
                          </a:rPr>
                          <m:t>𝒗</m:t>
                        </m:r>
                      </m:e>
                      <m:sub>
                        <m:r>
                          <a:rPr lang="en-US" b="1" i="1">
                            <a:solidFill>
                              <a:srgbClr val="0066FF"/>
                            </a:solidFill>
                            <a:latin typeface="Cambria Math" panose="02040503050406030204" pitchFamily="18" charset="0"/>
                          </a:rPr>
                          <m:t>𝒊</m:t>
                        </m:r>
                      </m:sub>
                    </m:sSub>
                  </m:oMath>
                </a14:m>
                <a:r>
                  <a:rPr lang="en-US" dirty="0"/>
                  <a:t> for </a:t>
                </a:r>
                <a14:m>
                  <m:oMath xmlns:m="http://schemas.openxmlformats.org/officeDocument/2006/math">
                    <m:r>
                      <a:rPr lang="en-US" b="1" i="1">
                        <a:latin typeface="Cambria Math" panose="02040503050406030204" pitchFamily="18" charset="0"/>
                      </a:rPr>
                      <m:t>𝒊</m:t>
                    </m:r>
                    <m:r>
                      <a:rPr lang="en-US" b="1" i="1">
                        <a:latin typeface="Cambria Math" panose="02040503050406030204" pitchFamily="18" charset="0"/>
                      </a:rPr>
                      <m:t> = </m:t>
                    </m:r>
                    <m:r>
                      <a:rPr lang="en-US" b="1" i="1">
                        <a:latin typeface="Cambria Math" panose="02040503050406030204" pitchFamily="18" charset="0"/>
                      </a:rPr>
                      <m:t>𝟏</m:t>
                    </m:r>
                    <m:r>
                      <a:rPr lang="en-US" b="1" i="1">
                        <a:latin typeface="Cambria Math" panose="02040503050406030204" pitchFamily="18" charset="0"/>
                      </a:rPr>
                      <m:t>, </m:t>
                    </m:r>
                    <m:r>
                      <a:rPr lang="en-US" b="1" i="1">
                        <a:latin typeface="Cambria Math" panose="02040503050406030204" pitchFamily="18" charset="0"/>
                      </a:rPr>
                      <m:t>𝟐</m:t>
                    </m:r>
                    <m:r>
                      <a:rPr lang="en-US" b="1" i="1">
                        <a:latin typeface="Cambria Math" panose="02040503050406030204" pitchFamily="18" charset="0"/>
                      </a:rPr>
                      <m:t>… </m:t>
                    </m:r>
                    <m:r>
                      <a:rPr lang="en-US" b="1" i="1">
                        <a:latin typeface="Cambria Math" panose="02040503050406030204" pitchFamily="18" charset="0"/>
                      </a:rPr>
                      <m:t>𝒏</m:t>
                    </m:r>
                    <m:r>
                      <a:rPr lang="en-US" b="1" i="1">
                        <a:latin typeface="Cambria Math" panose="02040503050406030204" pitchFamily="18" charset="0"/>
                      </a:rPr>
                      <m:t>. </m:t>
                    </m:r>
                  </m:oMath>
                </a14:m>
                <a:endParaRPr lang="en-US" b="1" dirty="0"/>
              </a:p>
              <a:p>
                <a:r>
                  <a:rPr lang="en-US" dirty="0"/>
                  <a:t>The knapsack can carry a weight not exceeding </a:t>
                </a:r>
                <a14:m>
                  <m:oMath xmlns:m="http://schemas.openxmlformats.org/officeDocument/2006/math">
                    <m:r>
                      <a:rPr lang="en-US" b="1" i="1">
                        <a:latin typeface="Cambria Math" panose="02040503050406030204" pitchFamily="18" charset="0"/>
                      </a:rPr>
                      <m:t>𝑾</m:t>
                    </m:r>
                  </m:oMath>
                </a14:m>
                <a:r>
                  <a:rPr lang="en-US" dirty="0"/>
                  <a:t>. </a:t>
                </a:r>
              </a:p>
              <a:p>
                <a:r>
                  <a:rPr lang="en-US" dirty="0"/>
                  <a:t>Our aim is to fill the knapsack in a way that </a:t>
                </a:r>
                <a:r>
                  <a:rPr lang="en-US" b="1" dirty="0"/>
                  <a:t>maximizes </a:t>
                </a:r>
                <a:r>
                  <a:rPr lang="en-US" dirty="0"/>
                  <a:t>the value of the included objects, while respecting the capacity constraint. </a:t>
                </a:r>
              </a:p>
              <a:p>
                <a:r>
                  <a:rPr lang="en-US" dirty="0"/>
                  <a:t>In a fractional knapsack problem, we assume that the objects </a:t>
                </a:r>
                <a:r>
                  <a:rPr lang="en-US" b="1" dirty="0"/>
                  <a:t>can be broken into smaller pieces</a:t>
                </a:r>
                <a:r>
                  <a:rPr lang="en-US" dirty="0"/>
                  <a:t>.</a:t>
                </a:r>
              </a:p>
              <a:p>
                <a:r>
                  <a:rPr lang="en-US" dirty="0"/>
                  <a:t>So we may decide to carry only a fraction </a:t>
                </a:r>
                <a14:m>
                  <m:oMath xmlns:m="http://schemas.openxmlformats.org/officeDocument/2006/math">
                    <m:sSub>
                      <m:sSubPr>
                        <m:ctrlPr>
                          <a:rPr lang="en-US" b="1" i="1">
                            <a:solidFill>
                              <a:srgbClr val="0066FF"/>
                            </a:solidFill>
                            <a:latin typeface="Cambria Math" panose="02040503050406030204" pitchFamily="18" charset="0"/>
                          </a:rPr>
                        </m:ctrlPr>
                      </m:sSubPr>
                      <m:e>
                        <m:r>
                          <a:rPr lang="en-US" b="1" i="1">
                            <a:solidFill>
                              <a:srgbClr val="0066FF"/>
                            </a:solidFill>
                            <a:latin typeface="Cambria Math" panose="02040503050406030204" pitchFamily="18" charset="0"/>
                          </a:rPr>
                          <m:t>𝒙</m:t>
                        </m:r>
                      </m:e>
                      <m:sub>
                        <m:r>
                          <a:rPr lang="en-US" b="1" i="1">
                            <a:solidFill>
                              <a:srgbClr val="0066FF"/>
                            </a:solidFill>
                            <a:latin typeface="Cambria Math" panose="02040503050406030204" pitchFamily="18" charset="0"/>
                          </a:rPr>
                          <m:t>𝒊</m:t>
                        </m:r>
                      </m:sub>
                    </m:sSub>
                    <m:r>
                      <a:rPr lang="en-US" b="1" i="1">
                        <a:solidFill>
                          <a:srgbClr val="0066FF"/>
                        </a:solidFill>
                        <a:latin typeface="Cambria Math" panose="02040503050406030204" pitchFamily="18" charset="0"/>
                      </a:rPr>
                      <m:t> </m:t>
                    </m:r>
                  </m:oMath>
                </a14:m>
                <a:r>
                  <a:rPr lang="en-US" dirty="0"/>
                  <a:t>of object </a:t>
                </a:r>
                <a14:m>
                  <m:oMath xmlns:m="http://schemas.openxmlformats.org/officeDocument/2006/math">
                    <m:r>
                      <a:rPr lang="en-US" b="1" i="1">
                        <a:solidFill>
                          <a:srgbClr val="0066FF"/>
                        </a:solidFill>
                        <a:latin typeface="Cambria Math" panose="02040503050406030204" pitchFamily="18" charset="0"/>
                      </a:rPr>
                      <m:t>𝒊</m:t>
                    </m:r>
                  </m:oMath>
                </a14:m>
                <a:r>
                  <a:rPr lang="en-US" dirty="0"/>
                  <a:t>, where </a:t>
                </a:r>
                <a14:m>
                  <m:oMath xmlns:m="http://schemas.openxmlformats.org/officeDocument/2006/math">
                    <m:r>
                      <a:rPr lang="en-US" b="1" i="1">
                        <a:solidFill>
                          <a:srgbClr val="0066FF"/>
                        </a:solidFill>
                        <a:latin typeface="Cambria Math" panose="02040503050406030204" pitchFamily="18" charset="0"/>
                      </a:rPr>
                      <m:t>𝟎</m:t>
                    </m:r>
                    <m:r>
                      <a:rPr lang="en-US" b="1" i="1">
                        <a:solidFill>
                          <a:srgbClr val="0066FF"/>
                        </a:solidFill>
                        <a:latin typeface="Cambria Math" panose="02040503050406030204" pitchFamily="18" charset="0"/>
                      </a:rPr>
                      <m:t>≤</m:t>
                    </m:r>
                    <m:sSub>
                      <m:sSubPr>
                        <m:ctrlPr>
                          <a:rPr lang="en-US" b="1" i="1">
                            <a:solidFill>
                              <a:srgbClr val="0066FF"/>
                            </a:solidFill>
                            <a:latin typeface="Cambria Math" panose="02040503050406030204" pitchFamily="18" charset="0"/>
                          </a:rPr>
                        </m:ctrlPr>
                      </m:sSubPr>
                      <m:e>
                        <m:r>
                          <a:rPr lang="en-US" b="1" i="1">
                            <a:solidFill>
                              <a:srgbClr val="0066FF"/>
                            </a:solidFill>
                            <a:latin typeface="Cambria Math" panose="02040503050406030204" pitchFamily="18" charset="0"/>
                          </a:rPr>
                          <m:t>𝒙</m:t>
                        </m:r>
                      </m:e>
                      <m:sub>
                        <m:r>
                          <a:rPr lang="en-US" b="1" i="1">
                            <a:solidFill>
                              <a:srgbClr val="0066FF"/>
                            </a:solidFill>
                            <a:latin typeface="Cambria Math" panose="02040503050406030204" pitchFamily="18" charset="0"/>
                          </a:rPr>
                          <m:t>𝒊</m:t>
                        </m:r>
                      </m:sub>
                    </m:sSub>
                    <m:r>
                      <a:rPr lang="en-US" b="1" i="1">
                        <a:solidFill>
                          <a:srgbClr val="0066FF"/>
                        </a:solidFill>
                        <a:latin typeface="Cambria Math" panose="02040503050406030204" pitchFamily="18" charset="0"/>
                      </a:rPr>
                      <m:t>≤</m:t>
                    </m:r>
                    <m:r>
                      <a:rPr lang="en-US" b="1" i="1">
                        <a:solidFill>
                          <a:srgbClr val="0066FF"/>
                        </a:solidFill>
                        <a:latin typeface="Cambria Math" panose="02040503050406030204" pitchFamily="18" charset="0"/>
                      </a:rPr>
                      <m:t>𝟏</m:t>
                    </m:r>
                    <m:r>
                      <a:rPr lang="en-US" b="1" i="1">
                        <a:solidFill>
                          <a:srgbClr val="0066FF"/>
                        </a:solidFill>
                        <a:latin typeface="Cambria Math" panose="02040503050406030204" pitchFamily="18" charset="0"/>
                      </a:rPr>
                      <m:t>. </m:t>
                    </m:r>
                  </m:oMath>
                </a14:m>
                <a:endParaRPr lang="en-US" b="1" i="1" dirty="0">
                  <a:solidFill>
                    <a:srgbClr val="0066FF"/>
                  </a:solidFill>
                  <a:latin typeface="Cambria Math" panose="02040503050406030204" pitchFamily="18" charset="0"/>
                </a:endParaRPr>
              </a:p>
              <a:p>
                <a:r>
                  <a:rPr lang="en-US" dirty="0"/>
                  <a:t>In this case, object </a:t>
                </a:r>
                <a14:m>
                  <m:oMath xmlns:m="http://schemas.openxmlformats.org/officeDocument/2006/math">
                    <m:r>
                      <a:rPr lang="en-US" b="1" i="1">
                        <a:solidFill>
                          <a:srgbClr val="0066FF"/>
                        </a:solidFill>
                        <a:latin typeface="Cambria Math" panose="02040503050406030204" pitchFamily="18" charset="0"/>
                      </a:rPr>
                      <m:t>𝒊</m:t>
                    </m:r>
                  </m:oMath>
                </a14:m>
                <a:r>
                  <a:rPr lang="en-US" dirty="0"/>
                  <a:t> contribute </a:t>
                </a:r>
                <a14:m>
                  <m:oMath xmlns:m="http://schemas.openxmlformats.org/officeDocument/2006/math">
                    <m:sSub>
                      <m:sSubPr>
                        <m:ctrlPr>
                          <a:rPr lang="en-US" b="1" i="1">
                            <a:solidFill>
                              <a:srgbClr val="0066FF"/>
                            </a:solidFill>
                            <a:latin typeface="Cambria Math" panose="02040503050406030204" pitchFamily="18" charset="0"/>
                          </a:rPr>
                        </m:ctrlPr>
                      </m:sSubPr>
                      <m:e>
                        <m:r>
                          <a:rPr lang="en-US" b="1" i="1">
                            <a:solidFill>
                              <a:srgbClr val="0066FF"/>
                            </a:solidFill>
                            <a:latin typeface="Cambria Math" panose="02040503050406030204" pitchFamily="18" charset="0"/>
                          </a:rPr>
                          <m:t>𝒙</m:t>
                        </m:r>
                      </m:e>
                      <m:sub>
                        <m:r>
                          <a:rPr lang="en-US" b="1" i="1">
                            <a:solidFill>
                              <a:srgbClr val="0066FF"/>
                            </a:solidFill>
                            <a:latin typeface="Cambria Math" panose="02040503050406030204" pitchFamily="18" charset="0"/>
                          </a:rPr>
                          <m:t>𝒊</m:t>
                        </m:r>
                      </m:sub>
                    </m:sSub>
                    <m:sSub>
                      <m:sSubPr>
                        <m:ctrlPr>
                          <a:rPr lang="en-US" b="1" i="1">
                            <a:solidFill>
                              <a:srgbClr val="0066FF"/>
                            </a:solidFill>
                            <a:latin typeface="Cambria Math" panose="02040503050406030204" pitchFamily="18" charset="0"/>
                          </a:rPr>
                        </m:ctrlPr>
                      </m:sSubPr>
                      <m:e>
                        <m:r>
                          <a:rPr lang="en-US" b="1" i="1">
                            <a:solidFill>
                              <a:srgbClr val="0066FF"/>
                            </a:solidFill>
                            <a:latin typeface="Cambria Math" panose="02040503050406030204" pitchFamily="18" charset="0"/>
                          </a:rPr>
                          <m:t>𝒘</m:t>
                        </m:r>
                      </m:e>
                      <m:sub>
                        <m:r>
                          <a:rPr lang="en-US" b="1" i="1">
                            <a:solidFill>
                              <a:srgbClr val="0066FF"/>
                            </a:solidFill>
                            <a:latin typeface="Cambria Math" panose="02040503050406030204" pitchFamily="18" charset="0"/>
                          </a:rPr>
                          <m:t>𝒊</m:t>
                        </m:r>
                      </m:sub>
                    </m:sSub>
                  </m:oMath>
                </a14:m>
                <a:r>
                  <a:rPr lang="en-US" dirty="0"/>
                  <a:t> to the total weight in the knapsack, and </a:t>
                </a:r>
                <a14:m>
                  <m:oMath xmlns:m="http://schemas.openxmlformats.org/officeDocument/2006/math">
                    <m:sSub>
                      <m:sSubPr>
                        <m:ctrlPr>
                          <a:rPr lang="en-US" b="1" i="1">
                            <a:solidFill>
                              <a:srgbClr val="0066FF"/>
                            </a:solidFill>
                            <a:latin typeface="Cambria Math" panose="02040503050406030204" pitchFamily="18" charset="0"/>
                          </a:rPr>
                        </m:ctrlPr>
                      </m:sSubPr>
                      <m:e>
                        <m:r>
                          <a:rPr lang="en-US" b="1" i="1">
                            <a:solidFill>
                              <a:srgbClr val="0066FF"/>
                            </a:solidFill>
                            <a:latin typeface="Cambria Math" panose="02040503050406030204" pitchFamily="18" charset="0"/>
                          </a:rPr>
                          <m:t>𝒙</m:t>
                        </m:r>
                      </m:e>
                      <m:sub>
                        <m:r>
                          <a:rPr lang="en-US" b="1" i="1">
                            <a:solidFill>
                              <a:srgbClr val="0066FF"/>
                            </a:solidFill>
                            <a:latin typeface="Cambria Math" panose="02040503050406030204" pitchFamily="18" charset="0"/>
                          </a:rPr>
                          <m:t>𝒊</m:t>
                        </m:r>
                      </m:sub>
                    </m:sSub>
                    <m:sSub>
                      <m:sSubPr>
                        <m:ctrlPr>
                          <a:rPr lang="en-US" b="1" i="1">
                            <a:solidFill>
                              <a:srgbClr val="0066FF"/>
                            </a:solidFill>
                            <a:latin typeface="Cambria Math" panose="02040503050406030204" pitchFamily="18" charset="0"/>
                          </a:rPr>
                        </m:ctrlPr>
                      </m:sSubPr>
                      <m:e>
                        <m:r>
                          <a:rPr lang="en-US" b="1" i="1">
                            <a:solidFill>
                              <a:srgbClr val="0066FF"/>
                            </a:solidFill>
                            <a:latin typeface="Cambria Math" panose="02040503050406030204" pitchFamily="18" charset="0"/>
                          </a:rPr>
                          <m:t>𝒗</m:t>
                        </m:r>
                      </m:e>
                      <m:sub>
                        <m:r>
                          <a:rPr lang="en-US" b="1" i="1">
                            <a:solidFill>
                              <a:srgbClr val="0066FF"/>
                            </a:solidFill>
                            <a:latin typeface="Cambria Math" panose="02040503050406030204" pitchFamily="18" charset="0"/>
                          </a:rPr>
                          <m:t>𝒊</m:t>
                        </m:r>
                      </m:sub>
                    </m:sSub>
                  </m:oMath>
                </a14:m>
                <a:r>
                  <a:rPr lang="en-US" dirty="0"/>
                  <a:t> to the value of the load. </a:t>
                </a:r>
              </a:p>
              <a:p>
                <a:r>
                  <a:rPr lang="en-US" dirty="0"/>
                  <a:t>Symbolic Representation of the problem can be given as follows:</a:t>
                </a:r>
              </a:p>
              <a:p>
                <a:pPr marL="736600" indent="0" algn="l">
                  <a:buNone/>
                </a:pPr>
                <a:r>
                  <a:rPr lang="en-US" b="1" dirty="0"/>
                  <a:t> </a:t>
                </a:r>
                <a:r>
                  <a:rPr lang="en-US" b="1" dirty="0">
                    <a:solidFill>
                      <a:srgbClr val="AD1457"/>
                    </a:solidFill>
                  </a:rPr>
                  <a:t>maximize </a:t>
                </a:r>
                <a14:m>
                  <m:oMath xmlns:m="http://schemas.openxmlformats.org/officeDocument/2006/math">
                    <m:nary>
                      <m:naryPr>
                        <m:chr m:val="∑"/>
                        <m:limLoc m:val="undOvr"/>
                        <m:ctrlPr>
                          <a:rPr lang="en-US" b="1" i="1">
                            <a:solidFill>
                              <a:srgbClr val="AD1457"/>
                            </a:solidFill>
                            <a:latin typeface="Cambria Math" panose="02040503050406030204" pitchFamily="18" charset="0"/>
                          </a:rPr>
                        </m:ctrlPr>
                      </m:naryPr>
                      <m:sub>
                        <m:r>
                          <a:rPr lang="en-US" b="1" i="1">
                            <a:solidFill>
                              <a:srgbClr val="AD1457"/>
                            </a:solidFill>
                            <a:latin typeface="Cambria Math" panose="02040503050406030204" pitchFamily="18" charset="0"/>
                          </a:rPr>
                          <m:t>𝒊</m:t>
                        </m:r>
                        <m:r>
                          <a:rPr lang="en-US" b="1" i="1">
                            <a:solidFill>
                              <a:srgbClr val="AD1457"/>
                            </a:solidFill>
                            <a:latin typeface="Cambria Math" panose="02040503050406030204" pitchFamily="18" charset="0"/>
                          </a:rPr>
                          <m:t>=</m:t>
                        </m:r>
                        <m:r>
                          <a:rPr lang="en-US" b="1" i="1">
                            <a:solidFill>
                              <a:srgbClr val="AD1457"/>
                            </a:solidFill>
                            <a:latin typeface="Cambria Math" panose="02040503050406030204" pitchFamily="18" charset="0"/>
                          </a:rPr>
                          <m:t>𝟏</m:t>
                        </m:r>
                      </m:sub>
                      <m:sup>
                        <m:r>
                          <a:rPr lang="en-US" b="1" i="1">
                            <a:solidFill>
                              <a:srgbClr val="AD1457"/>
                            </a:solidFill>
                            <a:latin typeface="Cambria Math" panose="02040503050406030204" pitchFamily="18" charset="0"/>
                          </a:rPr>
                          <m:t>𝒏</m:t>
                        </m:r>
                      </m:sup>
                      <m:e>
                        <m:r>
                          <a:rPr lang="en-US" b="1" i="1">
                            <a:solidFill>
                              <a:srgbClr val="AD1457"/>
                            </a:solidFill>
                            <a:latin typeface="Cambria Math" panose="02040503050406030204" pitchFamily="18" charset="0"/>
                          </a:rPr>
                          <m:t>𝒙</m:t>
                        </m:r>
                        <m:r>
                          <a:rPr lang="en-US" b="1" baseline="-25000">
                            <a:solidFill>
                              <a:srgbClr val="AD1457"/>
                            </a:solidFill>
                            <a:latin typeface="Cambria Math" panose="02040503050406030204" pitchFamily="18" charset="0"/>
                          </a:rPr>
                          <m:t>𝐢</m:t>
                        </m:r>
                      </m:e>
                    </m:nary>
                    <m:r>
                      <a:rPr lang="en-US" b="1" i="1">
                        <a:solidFill>
                          <a:srgbClr val="AD1457"/>
                        </a:solidFill>
                        <a:latin typeface="Cambria Math" panose="02040503050406030204" pitchFamily="18" charset="0"/>
                      </a:rPr>
                      <m:t>𝒗</m:t>
                    </m:r>
                    <m:r>
                      <a:rPr lang="en-US" b="1" baseline="-25000">
                        <a:solidFill>
                          <a:srgbClr val="AD1457"/>
                        </a:solidFill>
                        <a:latin typeface="Cambria Math" panose="02040503050406030204" pitchFamily="18" charset="0"/>
                      </a:rPr>
                      <m:t>𝐢</m:t>
                    </m:r>
                  </m:oMath>
                </a14:m>
                <a:r>
                  <a:rPr lang="en-US" b="1" dirty="0">
                    <a:solidFill>
                      <a:srgbClr val="AD1457"/>
                    </a:solidFill>
                  </a:rPr>
                  <a:t> subject to </a:t>
                </a:r>
                <a14:m>
                  <m:oMath xmlns:m="http://schemas.openxmlformats.org/officeDocument/2006/math">
                    <m:nary>
                      <m:naryPr>
                        <m:chr m:val="∑"/>
                        <m:limLoc m:val="undOvr"/>
                        <m:ctrlPr>
                          <a:rPr lang="en-US" b="1" i="1">
                            <a:solidFill>
                              <a:srgbClr val="AD1457"/>
                            </a:solidFill>
                            <a:latin typeface="Cambria Math" panose="02040503050406030204" pitchFamily="18" charset="0"/>
                          </a:rPr>
                        </m:ctrlPr>
                      </m:naryPr>
                      <m:sub>
                        <m:r>
                          <a:rPr lang="en-US" b="1" i="1">
                            <a:solidFill>
                              <a:srgbClr val="AD1457"/>
                            </a:solidFill>
                            <a:latin typeface="Cambria Math" panose="02040503050406030204" pitchFamily="18" charset="0"/>
                          </a:rPr>
                          <m:t>𝒊</m:t>
                        </m:r>
                        <m:r>
                          <a:rPr lang="en-US" b="1" i="1">
                            <a:solidFill>
                              <a:srgbClr val="AD1457"/>
                            </a:solidFill>
                            <a:latin typeface="Cambria Math" panose="02040503050406030204" pitchFamily="18" charset="0"/>
                          </a:rPr>
                          <m:t>=</m:t>
                        </m:r>
                        <m:r>
                          <a:rPr lang="en-US" b="1" i="1">
                            <a:solidFill>
                              <a:srgbClr val="AD1457"/>
                            </a:solidFill>
                            <a:latin typeface="Cambria Math" panose="02040503050406030204" pitchFamily="18" charset="0"/>
                          </a:rPr>
                          <m:t>𝟏</m:t>
                        </m:r>
                      </m:sub>
                      <m:sup>
                        <m:r>
                          <a:rPr lang="en-US" b="1" i="1">
                            <a:solidFill>
                              <a:srgbClr val="AD1457"/>
                            </a:solidFill>
                            <a:latin typeface="Cambria Math" panose="02040503050406030204" pitchFamily="18" charset="0"/>
                          </a:rPr>
                          <m:t>𝒏</m:t>
                        </m:r>
                      </m:sup>
                      <m:e>
                        <m:r>
                          <a:rPr lang="en-US" b="1" i="1">
                            <a:solidFill>
                              <a:srgbClr val="AD1457"/>
                            </a:solidFill>
                            <a:latin typeface="Cambria Math" panose="02040503050406030204" pitchFamily="18" charset="0"/>
                          </a:rPr>
                          <m:t>𝒙</m:t>
                        </m:r>
                        <m:r>
                          <a:rPr lang="en-US" b="1" baseline="-25000">
                            <a:solidFill>
                              <a:srgbClr val="AD1457"/>
                            </a:solidFill>
                            <a:latin typeface="Cambria Math" panose="02040503050406030204" pitchFamily="18" charset="0"/>
                          </a:rPr>
                          <m:t>𝐢</m:t>
                        </m:r>
                      </m:e>
                    </m:nary>
                    <m:r>
                      <a:rPr lang="en-US" b="1" i="1">
                        <a:solidFill>
                          <a:srgbClr val="AD1457"/>
                        </a:solidFill>
                        <a:latin typeface="Cambria Math" panose="02040503050406030204" pitchFamily="18" charset="0"/>
                      </a:rPr>
                      <m:t>𝒘</m:t>
                    </m:r>
                    <m:r>
                      <a:rPr lang="en-US" b="1" baseline="-25000">
                        <a:solidFill>
                          <a:srgbClr val="AD1457"/>
                        </a:solidFill>
                        <a:latin typeface="Cambria Math" panose="02040503050406030204" pitchFamily="18" charset="0"/>
                      </a:rPr>
                      <m:t>𝐢</m:t>
                    </m:r>
                  </m:oMath>
                </a14:m>
                <a:r>
                  <a:rPr lang="en-US" b="1" dirty="0">
                    <a:solidFill>
                      <a:srgbClr val="AD1457"/>
                    </a:solidFill>
                  </a:rPr>
                  <a:t> </a:t>
                </a:r>
                <a14:m>
                  <m:oMath xmlns:m="http://schemas.openxmlformats.org/officeDocument/2006/math">
                    <m:r>
                      <a:rPr lang="en-US" b="1" i="1">
                        <a:solidFill>
                          <a:srgbClr val="AD1457"/>
                        </a:solidFill>
                        <a:latin typeface="Cambria Math" panose="02040503050406030204" pitchFamily="18" charset="0"/>
                      </a:rPr>
                      <m:t>≤</m:t>
                    </m:r>
                    <m:r>
                      <a:rPr lang="en-US" b="1" i="1">
                        <a:solidFill>
                          <a:srgbClr val="AD1457"/>
                        </a:solidFill>
                        <a:latin typeface="Cambria Math" panose="02040503050406030204" pitchFamily="18" charset="0"/>
                      </a:rPr>
                      <m:t>𝑾</m:t>
                    </m:r>
                  </m:oMath>
                </a14:m>
                <a:endParaRPr lang="en-US" dirty="0">
                  <a:solidFill>
                    <a:srgbClr val="AD1457"/>
                  </a:solidFill>
                </a:endParaRPr>
              </a:p>
              <a:p>
                <a:pPr marL="0" indent="0">
                  <a:buNone/>
                </a:pPr>
                <a:r>
                  <a:rPr lang="en-US" dirty="0">
                    <a:solidFill>
                      <a:srgbClr val="AD1457"/>
                    </a:solidFill>
                  </a:rPr>
                  <a:t>                         Where</a:t>
                </a:r>
                <a14:m>
                  <m:oMath xmlns:m="http://schemas.openxmlformats.org/officeDocument/2006/math">
                    <m:r>
                      <a:rPr lang="en-US" i="1">
                        <a:solidFill>
                          <a:srgbClr val="AD1457"/>
                        </a:solidFill>
                        <a:latin typeface="Cambria Math" panose="02040503050406030204" pitchFamily="18" charset="0"/>
                      </a:rPr>
                      <m:t>, </m:t>
                    </m:r>
                    <m:sSub>
                      <m:sSubPr>
                        <m:ctrlPr>
                          <a:rPr lang="en-US" i="1">
                            <a:solidFill>
                              <a:srgbClr val="AD1457"/>
                            </a:solidFill>
                            <a:latin typeface="Cambria Math" panose="02040503050406030204" pitchFamily="18" charset="0"/>
                          </a:rPr>
                        </m:ctrlPr>
                      </m:sSubPr>
                      <m:e>
                        <m:r>
                          <a:rPr lang="en-US" i="1">
                            <a:solidFill>
                              <a:srgbClr val="AD1457"/>
                            </a:solidFill>
                            <a:latin typeface="Cambria Math" panose="02040503050406030204" pitchFamily="18" charset="0"/>
                          </a:rPr>
                          <m:t>𝑣</m:t>
                        </m:r>
                      </m:e>
                      <m:sub>
                        <m:r>
                          <a:rPr lang="en-US" i="1">
                            <a:solidFill>
                              <a:srgbClr val="AD1457"/>
                            </a:solidFill>
                            <a:latin typeface="Cambria Math" panose="02040503050406030204" pitchFamily="18" charset="0"/>
                          </a:rPr>
                          <m:t>𝑖</m:t>
                        </m:r>
                      </m:sub>
                    </m:sSub>
                    <m:r>
                      <a:rPr lang="en-US" i="1">
                        <a:solidFill>
                          <a:srgbClr val="AD1457"/>
                        </a:solidFill>
                        <a:latin typeface="Cambria Math" panose="02040503050406030204" pitchFamily="18" charset="0"/>
                      </a:rPr>
                      <m:t>&gt;0</m:t>
                    </m:r>
                  </m:oMath>
                </a14:m>
                <a:r>
                  <a:rPr lang="en-US" dirty="0">
                    <a:solidFill>
                      <a:srgbClr val="AD1457"/>
                    </a:solidFill>
                  </a:rPr>
                  <a:t>, </a:t>
                </a:r>
                <a14:m>
                  <m:oMath xmlns:m="http://schemas.openxmlformats.org/officeDocument/2006/math">
                    <m:r>
                      <a:rPr lang="en-US" i="1">
                        <a:solidFill>
                          <a:srgbClr val="AD1457"/>
                        </a:solidFill>
                        <a:latin typeface="Cambria Math" panose="02040503050406030204" pitchFamily="18" charset="0"/>
                      </a:rPr>
                      <m:t>𝑤</m:t>
                    </m:r>
                    <m:r>
                      <a:rPr lang="en-US" i="1" baseline="-25000" err="1">
                        <a:solidFill>
                          <a:srgbClr val="AD1457"/>
                        </a:solidFill>
                        <a:latin typeface="Cambria Math" panose="02040503050406030204" pitchFamily="18" charset="0"/>
                      </a:rPr>
                      <m:t>𝑖</m:t>
                    </m:r>
                    <m:r>
                      <a:rPr lang="en-US" i="1">
                        <a:solidFill>
                          <a:srgbClr val="AD1457"/>
                        </a:solidFill>
                        <a:latin typeface="Cambria Math" panose="02040503050406030204" pitchFamily="18" charset="0"/>
                      </a:rPr>
                      <m:t>&gt;0 </m:t>
                    </m:r>
                  </m:oMath>
                </a14:m>
                <a:r>
                  <a:rPr lang="en-US" dirty="0">
                    <a:solidFill>
                      <a:srgbClr val="AD1457"/>
                    </a:solidFill>
                  </a:rPr>
                  <a:t>and </a:t>
                </a:r>
                <a14:m>
                  <m:oMath xmlns:m="http://schemas.openxmlformats.org/officeDocument/2006/math">
                    <m:r>
                      <a:rPr lang="en-US" i="1">
                        <a:solidFill>
                          <a:srgbClr val="AD1457"/>
                        </a:solidFill>
                        <a:latin typeface="Cambria Math" panose="02040503050406030204" pitchFamily="18" charset="0"/>
                      </a:rPr>
                      <m:t>0≤</m:t>
                    </m:r>
                    <m:sSub>
                      <m:sSubPr>
                        <m:ctrlPr>
                          <a:rPr lang="en-US" i="1">
                            <a:solidFill>
                              <a:srgbClr val="AD1457"/>
                            </a:solidFill>
                            <a:latin typeface="Cambria Math" panose="02040503050406030204" pitchFamily="18" charset="0"/>
                          </a:rPr>
                        </m:ctrlPr>
                      </m:sSubPr>
                      <m:e>
                        <m:r>
                          <a:rPr lang="en-US" i="1">
                            <a:solidFill>
                              <a:srgbClr val="AD1457"/>
                            </a:solidFill>
                            <a:latin typeface="Cambria Math" panose="02040503050406030204" pitchFamily="18" charset="0"/>
                          </a:rPr>
                          <m:t>𝑥</m:t>
                        </m:r>
                      </m:e>
                      <m:sub>
                        <m:r>
                          <a:rPr lang="en-US" i="1">
                            <a:solidFill>
                              <a:srgbClr val="AD1457"/>
                            </a:solidFill>
                            <a:latin typeface="Cambria Math" panose="02040503050406030204" pitchFamily="18" charset="0"/>
                          </a:rPr>
                          <m:t>𝑖</m:t>
                        </m:r>
                      </m:sub>
                    </m:sSub>
                    <m:r>
                      <a:rPr lang="en-US" i="1">
                        <a:solidFill>
                          <a:srgbClr val="AD1457"/>
                        </a:solidFill>
                        <a:latin typeface="Cambria Math" panose="02040503050406030204" pitchFamily="18" charset="0"/>
                      </a:rPr>
                      <m:t>≤1 </m:t>
                    </m:r>
                  </m:oMath>
                </a14:m>
                <a:r>
                  <a:rPr lang="en-US" dirty="0">
                    <a:solidFill>
                      <a:srgbClr val="AD1457"/>
                    </a:solidFill>
                  </a:rPr>
                  <a:t>for </a:t>
                </a:r>
                <a14:m>
                  <m:oMath xmlns:m="http://schemas.openxmlformats.org/officeDocument/2006/math">
                    <m:r>
                      <a:rPr lang="en-US" i="1">
                        <a:solidFill>
                          <a:srgbClr val="AD1457"/>
                        </a:solidFill>
                        <a:latin typeface="Cambria Math" panose="02040503050406030204" pitchFamily="18" charset="0"/>
                      </a:rPr>
                      <m:t>1≤ </m:t>
                    </m:r>
                    <m:r>
                      <a:rPr lang="en-US" i="1" err="1">
                        <a:solidFill>
                          <a:srgbClr val="AD1457"/>
                        </a:solidFill>
                        <a:latin typeface="Cambria Math" panose="02040503050406030204" pitchFamily="18" charset="0"/>
                      </a:rPr>
                      <m:t>𝑖</m:t>
                    </m:r>
                    <m:r>
                      <a:rPr lang="en-US" i="1">
                        <a:solidFill>
                          <a:srgbClr val="AD1457"/>
                        </a:solidFill>
                        <a:latin typeface="Cambria Math" panose="02040503050406030204" pitchFamily="18" charset="0"/>
                      </a:rPr>
                      <m:t>≤</m:t>
                    </m:r>
                    <m:r>
                      <a:rPr lang="en-US" i="1">
                        <a:solidFill>
                          <a:srgbClr val="AD1457"/>
                        </a:solidFill>
                        <a:latin typeface="Cambria Math" panose="02040503050406030204" pitchFamily="18" charset="0"/>
                      </a:rPr>
                      <m:t>𝑛</m:t>
                    </m:r>
                  </m:oMath>
                </a14:m>
                <a:r>
                  <a:rPr lang="en-US" dirty="0">
                    <a:solidFill>
                      <a:srgbClr val="AD1457"/>
                    </a:solidFill>
                  </a:rPr>
                  <a:t>. </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4294967295"/>
              </p:nvPr>
            </p:nvSpPr>
            <p:spPr>
              <a:xfrm>
                <a:off x="257452" y="1047565"/>
                <a:ext cx="11671023" cy="5407210"/>
              </a:xfrm>
              <a:blipFill>
                <a:blip r:embed="rId2"/>
                <a:stretch>
                  <a:fillRect t="-3608" b="-7328"/>
                </a:stretch>
              </a:blipFill>
            </p:spPr>
            <p:txBody>
              <a:bodyPr/>
              <a:lstStyle/>
              <a:p>
                <a:r>
                  <a:rPr lang="en-IN">
                    <a:noFill/>
                  </a:rPr>
                  <a:t> </a:t>
                </a:r>
              </a:p>
            </p:txBody>
          </p:sp>
        </mc:Fallback>
      </mc:AlternateContent>
    </p:spTree>
    <p:extLst>
      <p:ext uri="{BB962C8B-B14F-4D97-AF65-F5344CB8AC3E}">
        <p14:creationId xmlns:p14="http://schemas.microsoft.com/office/powerpoint/2010/main" val="174742417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0" presetClass="entr" presetSubtype="0" dur="50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10" presetClass="entr" presetSubtype="0" dur="50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10" presetClass="entr" presetSubtype="0" dur="50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nodeType="clickPar">
                      <p:stCondLst>
                        <p:cond delay="indefinite"/>
                      </p:stCondLst>
                      <p:childTnLst>
                        <p:par>
                          <p:cTn id="19" fill="hold">
                            <p:stCondLst>
                              <p:cond delay="0"/>
                            </p:stCondLst>
                            <p:childTnLst>
                              <p:par>
                                <p:cTn id="20" presetID="10" presetClass="entr" presetSubtype="0" dur="50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nodeType="clickPar">
                      <p:stCondLst>
                        <p:cond delay="indefinite"/>
                      </p:stCondLst>
                      <p:childTnLst>
                        <p:par>
                          <p:cTn id="24" fill="hold">
                            <p:stCondLst>
                              <p:cond delay="0"/>
                            </p:stCondLst>
                            <p:childTnLst>
                              <p:par>
                                <p:cTn id="25" presetID="10" presetClass="entr" presetSubtype="0" dur="50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nodeType="clickPar">
                      <p:stCondLst>
                        <p:cond delay="indefinite"/>
                      </p:stCondLst>
                      <p:childTnLst>
                        <p:par>
                          <p:cTn id="29" fill="hold">
                            <p:stCondLst>
                              <p:cond delay="0"/>
                            </p:stCondLst>
                            <p:childTnLst>
                              <p:par>
                                <p:cTn id="30" presetID="10" presetClass="entr" presetSubtype="0" dur="50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nodeType="clickPar">
                      <p:stCondLst>
                        <p:cond delay="indefinite"/>
                      </p:stCondLst>
                      <p:childTnLst>
                        <p:par>
                          <p:cTn id="34" fill="hold">
                            <p:stCondLst>
                              <p:cond delay="0"/>
                            </p:stCondLst>
                            <p:childTnLst>
                              <p:par>
                                <p:cTn id="35" presetID="10" presetClass="entr" presetSubtype="0" dur="50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nodeType="clickPar">
                      <p:stCondLst>
                        <p:cond delay="indefinite"/>
                      </p:stCondLst>
                      <p:childTnLst>
                        <p:par>
                          <p:cTn id="39" fill="hold">
                            <p:stCondLst>
                              <p:cond delay="0"/>
                            </p:stCondLst>
                            <p:childTnLst>
                              <p:par>
                                <p:cTn id="40" presetID="10" presetClass="entr" presetSubtype="0" dur="500" fill="hold"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nodeType="clickPar">
                      <p:stCondLst>
                        <p:cond delay="indefinite"/>
                      </p:stCondLst>
                      <p:childTnLst>
                        <p:par>
                          <p:cTn id="44" fill="hold">
                            <p:stCondLst>
                              <p:cond delay="0"/>
                            </p:stCondLst>
                            <p:childTnLst>
                              <p:par>
                                <p:cTn id="45" presetID="10" presetClass="entr" presetSubtype="0" dur="500" fill="hold"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par>
                          <p:cTn id="48" fill="hold" nodeType="afterGroup">
                            <p:stCondLst>
                              <p:cond delay="500"/>
                            </p:stCondLst>
                            <p:childTnLst>
                              <p:par>
                                <p:cTn id="49" presetID="10" presetClass="entr" presetSubtype="0" dur="500" fill="hold" nodeType="afterEffect">
                                  <p:stCondLst>
                                    <p:cond delay="0"/>
                                  </p:stCondLst>
                                  <p:childTnLst>
                                    <p:set>
                                      <p:cBhvr>
                                        <p:cTn id="50" dur="1" fill="hold">
                                          <p:stCondLst>
                                            <p:cond delay="0"/>
                                          </p:stCondLst>
                                        </p:cTn>
                                        <p:tgtEl>
                                          <p:spTgt spid="3">
                                            <p:txEl>
                                              <p:pRg st="9" end="9"/>
                                            </p:txEl>
                                          </p:spTgt>
                                        </p:tgtEl>
                                        <p:attrNameLst>
                                          <p:attrName>style.visibility</p:attrName>
                                        </p:attrNameLst>
                                      </p:cBhvr>
                                      <p:to>
                                        <p:strVal val="visible"/>
                                      </p:to>
                                    </p:set>
                                    <p:animEffect transition="in" filter="fade">
                                      <p:cBhvr>
                                        <p:cTn id="51"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0"/>
            <a:ext cx="12192000" cy="711200"/>
          </a:xfrm>
        </p:spPr>
        <p:txBody>
          <a:bodyPr>
            <a:normAutofit fontScale="90000"/>
          </a:bodyPr>
          <a:lstStyle/>
          <a:p>
            <a:r>
              <a:rPr lang="en-US"/>
              <a:t>Fractional Knapsack Problem - Example</a:t>
            </a:r>
          </a:p>
        </p:txBody>
      </p:sp>
      <mc:AlternateContent xmlns:mc="http://schemas.openxmlformats.org/markup-compatibility/2006" xmlns:a14="http://schemas.microsoft.com/office/drawing/2010/main">
        <mc:Choice Requires="a14">
          <p:sp>
            <p:nvSpPr>
              <p:cNvPr id="3" name="Content Placeholder 2"/>
              <p:cNvSpPr>
                <a:spLocks noGrp="1"/>
              </p:cNvSpPr>
              <p:nvPr>
                <p:ph idx="4294967295"/>
              </p:nvPr>
            </p:nvSpPr>
            <p:spPr>
              <a:xfrm>
                <a:off x="355107" y="1154097"/>
                <a:ext cx="11573368" cy="5300678"/>
              </a:xfrm>
            </p:spPr>
            <p:txBody>
              <a:bodyPr>
                <a:normAutofit fontScale="92500" lnSpcReduction="20000"/>
              </a:bodyPr>
              <a:lstStyle/>
              <a:p>
                <a:r>
                  <a:rPr lang="en-US" dirty="0"/>
                  <a:t>We are given </a:t>
                </a:r>
                <a14:m>
                  <m:oMath xmlns:m="http://schemas.openxmlformats.org/officeDocument/2006/math">
                    <m:r>
                      <a:rPr lang="en-US" i="1">
                        <a:latin typeface="Cambria Math" panose="02040503050406030204" pitchFamily="18" charset="0"/>
                      </a:rPr>
                      <m:t>5</m:t>
                    </m:r>
                  </m:oMath>
                </a14:m>
                <a:r>
                  <a:rPr lang="en-US" dirty="0"/>
                  <a:t> objects and the weight carrying capacity of knapsack is </a:t>
                </a:r>
                <a14:m>
                  <m:oMath xmlns:m="http://schemas.openxmlformats.org/officeDocument/2006/math">
                    <m:r>
                      <a:rPr lang="en-US" b="1" i="1" smtClean="0">
                        <a:solidFill>
                          <a:srgbClr val="AD1457"/>
                        </a:solidFill>
                        <a:latin typeface="Cambria Math" panose="02040503050406030204" pitchFamily="18" charset="0"/>
                      </a:rPr>
                      <m:t>𝑾</m:t>
                    </m:r>
                    <m:r>
                      <a:rPr lang="en-US" b="1" i="1" smtClean="0">
                        <a:solidFill>
                          <a:srgbClr val="AD1457"/>
                        </a:solidFill>
                        <a:latin typeface="Cambria Math" panose="02040503050406030204" pitchFamily="18" charset="0"/>
                      </a:rPr>
                      <m:t>=</m:t>
                    </m:r>
                    <m:r>
                      <a:rPr lang="en-US" b="1" i="1" smtClean="0">
                        <a:solidFill>
                          <a:srgbClr val="AD1457"/>
                        </a:solidFill>
                        <a:latin typeface="Cambria Math" panose="02040503050406030204" pitchFamily="18" charset="0"/>
                      </a:rPr>
                      <m:t>𝟏𝟎𝟎</m:t>
                    </m:r>
                  </m:oMath>
                </a14:m>
                <a:r>
                  <a:rPr lang="en-US" b="1" dirty="0">
                    <a:solidFill>
                      <a:srgbClr val="AD1457"/>
                    </a:solidFill>
                  </a:rPr>
                  <a:t>.</a:t>
                </a:r>
              </a:p>
              <a:p>
                <a:r>
                  <a:rPr lang="en-US" dirty="0"/>
                  <a:t>For each object, weight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𝑖</m:t>
                        </m:r>
                      </m:sub>
                    </m:sSub>
                  </m:oMath>
                </a14:m>
                <a:r>
                  <a:rPr lang="en-US" dirty="0"/>
                  <a:t> and value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𝑖</m:t>
                        </m:r>
                      </m:sub>
                    </m:sSub>
                    <m:r>
                      <a:rPr lang="en-US" i="1">
                        <a:latin typeface="Cambria Math" panose="02040503050406030204" pitchFamily="18" charset="0"/>
                      </a:rPr>
                      <m:t> </m:t>
                    </m:r>
                  </m:oMath>
                </a14:m>
                <a:r>
                  <a:rPr lang="en-US" dirty="0"/>
                  <a:t>are given in the following table.</a:t>
                </a:r>
              </a:p>
              <a:p>
                <a:endParaRPr lang="en-US" dirty="0"/>
              </a:p>
              <a:p>
                <a:endParaRPr lang="en-US" dirty="0"/>
              </a:p>
              <a:p>
                <a:endParaRPr lang="en-US" dirty="0"/>
              </a:p>
              <a:p>
                <a:endParaRPr lang="en-US" dirty="0"/>
              </a:p>
              <a:p>
                <a:r>
                  <a:rPr lang="en-US" dirty="0"/>
                  <a:t>Fill the knapsack with given objects such that the total value of knapsack is </a:t>
                </a:r>
                <a:r>
                  <a:rPr lang="en-US" b="1" dirty="0"/>
                  <a:t>maximized.</a:t>
                </a:r>
              </a:p>
              <a:p>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4294967295"/>
              </p:nvPr>
            </p:nvSpPr>
            <p:spPr>
              <a:xfrm>
                <a:off x="355107" y="1154097"/>
                <a:ext cx="11573368" cy="5300678"/>
              </a:xfrm>
              <a:blipFill>
                <a:blip r:embed="rId2"/>
                <a:stretch>
                  <a:fillRect t="-5517" r="-3370" b="-2989"/>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graphicFrame>
            <p:nvGraphicFramePr>
              <p:cNvPr id="4" name="Table 3"/>
              <p:cNvGraphicFramePr>
                <a:graphicFrameLocks noGrp="1"/>
              </p:cNvGraphicFramePr>
              <p:nvPr>
                <p:extLst>
                  <p:ext uri="{D42A27DB-BD31-4B8C-83A1-F6EECF244321}">
                    <p14:modId xmlns:p14="http://schemas.microsoft.com/office/powerpoint/2010/main" val="2398848643"/>
                  </p:ext>
                </p:extLst>
              </p:nvPr>
            </p:nvGraphicFramePr>
            <p:xfrm>
              <a:off x="2895600" y="3221965"/>
              <a:ext cx="6400800" cy="1271808"/>
            </p:xfrm>
            <a:graphic>
              <a:graphicData uri="http://schemas.openxmlformats.org/drawingml/2006/table">
                <a:tbl>
                  <a:tblPr firstRow="1" firstCol="1" bandRow="1">
                    <a:tableStyleId>{00A15C55-8517-42AA-B614-E9B94910E393}</a:tableStyleId>
                  </a:tblPr>
                  <a:tblGrid>
                    <a:gridCol w="1295400">
                      <a:extLst>
                        <a:ext uri="{9D8B030D-6E8A-4147-A177-3AD203B41FA5}">
                          <a16:colId xmlns:a16="http://schemas.microsoft.com/office/drawing/2014/main" val="1723877004"/>
                        </a:ext>
                      </a:extLst>
                    </a:gridCol>
                    <a:gridCol w="1003974">
                      <a:extLst>
                        <a:ext uri="{9D8B030D-6E8A-4147-A177-3AD203B41FA5}">
                          <a16:colId xmlns:a16="http://schemas.microsoft.com/office/drawing/2014/main" val="845621035"/>
                        </a:ext>
                      </a:extLst>
                    </a:gridCol>
                    <a:gridCol w="1159098">
                      <a:extLst>
                        <a:ext uri="{9D8B030D-6E8A-4147-A177-3AD203B41FA5}">
                          <a16:colId xmlns:a16="http://schemas.microsoft.com/office/drawing/2014/main" val="3159257064"/>
                        </a:ext>
                      </a:extLst>
                    </a:gridCol>
                    <a:gridCol w="1069938">
                      <a:extLst>
                        <a:ext uri="{9D8B030D-6E8A-4147-A177-3AD203B41FA5}">
                          <a16:colId xmlns:a16="http://schemas.microsoft.com/office/drawing/2014/main" val="1307698233"/>
                        </a:ext>
                      </a:extLst>
                    </a:gridCol>
                    <a:gridCol w="980775">
                      <a:extLst>
                        <a:ext uri="{9D8B030D-6E8A-4147-A177-3AD203B41FA5}">
                          <a16:colId xmlns:a16="http://schemas.microsoft.com/office/drawing/2014/main" val="3571796038"/>
                        </a:ext>
                      </a:extLst>
                    </a:gridCol>
                    <a:gridCol w="891615">
                      <a:extLst>
                        <a:ext uri="{9D8B030D-6E8A-4147-A177-3AD203B41FA5}">
                          <a16:colId xmlns:a16="http://schemas.microsoft.com/office/drawing/2014/main" val="3138893208"/>
                        </a:ext>
                      </a:extLst>
                    </a:gridCol>
                  </a:tblGrid>
                  <a:tr h="423936">
                    <a:tc>
                      <a:txBody>
                        <a:bodyPr/>
                        <a:lstStyle/>
                        <a:p>
                          <a:pPr marL="0" marR="0" algn="just">
                            <a:lnSpc>
                              <a:spcPct val="115000"/>
                            </a:lnSpc>
                            <a:spcBef>
                              <a:spcPct val="0"/>
                            </a:spcBef>
                            <a:spcAft>
                              <a:spcPct val="0"/>
                            </a:spcAft>
                          </a:pPr>
                          <a:r>
                            <a:rPr lang="en-US" sz="2400">
                              <a:solidFill>
                                <a:srgbClr val="C00000"/>
                              </a:solidFill>
                              <a:effectLst/>
                            </a:rPr>
                            <a:t>Object</a:t>
                          </a:r>
                          <a14:m>
                            <m:oMath xmlns:m="http://schemas.openxmlformats.org/officeDocument/2006/math">
                              <m:r>
                                <a:rPr lang="en-US" sz="2400" i="1" smtClean="0">
                                  <a:solidFill>
                                    <a:srgbClr val="C00000"/>
                                  </a:solidFill>
                                  <a:effectLst/>
                                  <a:latin typeface="Cambria Math" panose="02040503050406030204" pitchFamily="18" charset="0"/>
                                </a:rPr>
                                <m:t> </m:t>
                              </m:r>
                              <m:r>
                                <a:rPr lang="en-US" sz="2400" i="1" err="1">
                                  <a:solidFill>
                                    <a:srgbClr val="C00000"/>
                                  </a:solidFill>
                                  <a:effectLst/>
                                  <a:latin typeface="Cambria Math" panose="02040503050406030204" pitchFamily="18" charset="0"/>
                                </a:rPr>
                                <m:t>𝑖</m:t>
                              </m:r>
                            </m:oMath>
                          </a14:m>
                          <a:endParaRPr lang="en-US" sz="2400">
                            <a:solidFill>
                              <a:srgbClr val="C00000"/>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marR="0" algn="ctr">
                            <a:lnSpc>
                              <a:spcPct val="115000"/>
                            </a:lnSpc>
                            <a:spcBef>
                              <a:spcPct val="0"/>
                            </a:spcBef>
                            <a:spcAft>
                              <a:spcPct val="0"/>
                            </a:spcAft>
                          </a:pPr>
                          <a14:m>
                            <m:oMathPara xmlns:m="http://schemas.openxmlformats.org/officeDocument/2006/math">
                              <m:oMathParaPr>
                                <m:jc m:val="centerGroup"/>
                              </m:oMathParaPr>
                              <m:oMath xmlns:m="http://schemas.openxmlformats.org/officeDocument/2006/math">
                                <m:r>
                                  <a:rPr lang="en-US" sz="2400" i="1" smtClean="0">
                                    <a:solidFill>
                                      <a:srgbClr val="C00000"/>
                                    </a:solidFill>
                                    <a:effectLst/>
                                    <a:latin typeface="Cambria Math" panose="02040503050406030204" pitchFamily="18" charset="0"/>
                                  </a:rPr>
                                  <m:t>1</m:t>
                                </m:r>
                              </m:oMath>
                            </m:oMathPara>
                          </a14:m>
                          <a:endParaRPr lang="en-US" sz="2400">
                            <a:solidFill>
                              <a:srgbClr val="C00000"/>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marR="0" algn="ctr">
                            <a:lnSpc>
                              <a:spcPct val="115000"/>
                            </a:lnSpc>
                            <a:spcBef>
                              <a:spcPct val="0"/>
                            </a:spcBef>
                            <a:spcAft>
                              <a:spcPct val="0"/>
                            </a:spcAft>
                          </a:pPr>
                          <a14:m>
                            <m:oMathPara xmlns:m="http://schemas.openxmlformats.org/officeDocument/2006/math">
                              <m:oMathParaPr>
                                <m:jc m:val="centerGroup"/>
                              </m:oMathParaPr>
                              <m:oMath xmlns:m="http://schemas.openxmlformats.org/officeDocument/2006/math">
                                <m:r>
                                  <a:rPr lang="en-US" sz="2400" i="1" smtClean="0">
                                    <a:solidFill>
                                      <a:srgbClr val="C00000"/>
                                    </a:solidFill>
                                    <a:effectLst/>
                                    <a:latin typeface="Cambria Math" panose="02040503050406030204" pitchFamily="18" charset="0"/>
                                  </a:rPr>
                                  <m:t>2</m:t>
                                </m:r>
                              </m:oMath>
                            </m:oMathPara>
                          </a14:m>
                          <a:endParaRPr lang="en-US" sz="2400">
                            <a:solidFill>
                              <a:srgbClr val="C00000"/>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marR="0" algn="ctr">
                            <a:lnSpc>
                              <a:spcPct val="115000"/>
                            </a:lnSpc>
                            <a:spcBef>
                              <a:spcPct val="0"/>
                            </a:spcBef>
                            <a:spcAft>
                              <a:spcPct val="0"/>
                            </a:spcAft>
                          </a:pPr>
                          <a14:m>
                            <m:oMathPara xmlns:m="http://schemas.openxmlformats.org/officeDocument/2006/math">
                              <m:oMathParaPr>
                                <m:jc m:val="centerGroup"/>
                              </m:oMathParaPr>
                              <m:oMath xmlns:m="http://schemas.openxmlformats.org/officeDocument/2006/math">
                                <m:r>
                                  <a:rPr lang="en-US" sz="2400" i="1" smtClean="0">
                                    <a:solidFill>
                                      <a:srgbClr val="C00000"/>
                                    </a:solidFill>
                                    <a:effectLst/>
                                    <a:latin typeface="Cambria Math" panose="02040503050406030204" pitchFamily="18" charset="0"/>
                                  </a:rPr>
                                  <m:t>3</m:t>
                                </m:r>
                              </m:oMath>
                            </m:oMathPara>
                          </a14:m>
                          <a:endParaRPr lang="en-US" sz="2400">
                            <a:solidFill>
                              <a:srgbClr val="C00000"/>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marR="0" algn="ctr">
                            <a:lnSpc>
                              <a:spcPct val="115000"/>
                            </a:lnSpc>
                            <a:spcBef>
                              <a:spcPct val="0"/>
                            </a:spcBef>
                            <a:spcAft>
                              <a:spcPct val="0"/>
                            </a:spcAft>
                          </a:pPr>
                          <a14:m>
                            <m:oMathPara xmlns:m="http://schemas.openxmlformats.org/officeDocument/2006/math">
                              <m:oMathParaPr>
                                <m:jc m:val="centerGroup"/>
                              </m:oMathParaPr>
                              <m:oMath xmlns:m="http://schemas.openxmlformats.org/officeDocument/2006/math">
                                <m:r>
                                  <a:rPr lang="en-US" sz="2400" i="1" smtClean="0">
                                    <a:solidFill>
                                      <a:srgbClr val="C00000"/>
                                    </a:solidFill>
                                    <a:effectLst/>
                                    <a:latin typeface="Cambria Math" panose="02040503050406030204" pitchFamily="18" charset="0"/>
                                  </a:rPr>
                                  <m:t>4</m:t>
                                </m:r>
                              </m:oMath>
                            </m:oMathPara>
                          </a14:m>
                          <a:endParaRPr lang="en-US" sz="2400">
                            <a:solidFill>
                              <a:srgbClr val="C00000"/>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marR="0" algn="ctr">
                            <a:lnSpc>
                              <a:spcPct val="115000"/>
                            </a:lnSpc>
                            <a:spcBef>
                              <a:spcPct val="0"/>
                            </a:spcBef>
                            <a:spcAft>
                              <a:spcPct val="0"/>
                            </a:spcAft>
                          </a:pPr>
                          <a14:m>
                            <m:oMathPara xmlns:m="http://schemas.openxmlformats.org/officeDocument/2006/math">
                              <m:oMathParaPr>
                                <m:jc m:val="centerGroup"/>
                              </m:oMathParaPr>
                              <m:oMath xmlns:m="http://schemas.openxmlformats.org/officeDocument/2006/math">
                                <m:r>
                                  <a:rPr lang="en-US" sz="2400" i="1" smtClean="0">
                                    <a:solidFill>
                                      <a:srgbClr val="C00000"/>
                                    </a:solidFill>
                                    <a:effectLst/>
                                    <a:latin typeface="Cambria Math" panose="02040503050406030204" pitchFamily="18" charset="0"/>
                                  </a:rPr>
                                  <m:t>5</m:t>
                                </m:r>
                              </m:oMath>
                            </m:oMathPara>
                          </a14:m>
                          <a:endParaRPr lang="en-US" sz="2400">
                            <a:solidFill>
                              <a:srgbClr val="C00000"/>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376335145"/>
                      </a:ext>
                    </a:extLst>
                  </a:tr>
                  <a:tr h="423936">
                    <a:tc>
                      <a:txBody>
                        <a:bodyPr/>
                        <a:lstStyle/>
                        <a:p>
                          <a:pPr marL="0" marR="0" algn="ctr">
                            <a:lnSpc>
                              <a:spcPct val="115000"/>
                            </a:lnSpc>
                            <a:spcBef>
                              <a:spcPct val="0"/>
                            </a:spcBef>
                            <a:spcAft>
                              <a:spcPct val="0"/>
                            </a:spcAft>
                          </a:pPr>
                          <a14:m>
                            <m:oMathPara xmlns:m="http://schemas.openxmlformats.org/officeDocument/2006/math">
                              <m:oMathParaPr>
                                <m:jc m:val="centerGroup"/>
                              </m:oMathParaPr>
                              <m:oMath xmlns:m="http://schemas.openxmlformats.org/officeDocument/2006/math">
                                <m:sSub>
                                  <m:sSubPr>
                                    <m:ctrlPr>
                                      <a:rPr lang="en-US" sz="240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𝑣</m:t>
                                    </m:r>
                                  </m:e>
                                  <m:sub>
                                    <m:r>
                                      <a:rPr lang="en-US" sz="2400" b="0" i="1" smtClean="0">
                                        <a:solidFill>
                                          <a:srgbClr val="C00000"/>
                                        </a:solidFill>
                                        <a:latin typeface="Cambria Math" panose="02040503050406030204" pitchFamily="18" charset="0"/>
                                      </a:rPr>
                                      <m:t>𝑖</m:t>
                                    </m:r>
                                  </m:sub>
                                </m:sSub>
                              </m:oMath>
                            </m:oMathPara>
                          </a14:m>
                          <a:endParaRPr lang="en-US" sz="2400">
                            <a:solidFill>
                              <a:srgbClr val="C00000"/>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marR="0" algn="ctr">
                            <a:lnSpc>
                              <a:spcPct val="115000"/>
                            </a:lnSpc>
                            <a:spcBef>
                              <a:spcPct val="0"/>
                            </a:spcBef>
                            <a:spcAft>
                              <a:spcPct val="0"/>
                            </a:spcAft>
                          </a:pPr>
                          <a14:m>
                            <m:oMathPara xmlns:m="http://schemas.openxmlformats.org/officeDocument/2006/math">
                              <m:oMathParaPr>
                                <m:jc m:val="centerGroup"/>
                              </m:oMathParaPr>
                              <m:oMath xmlns:m="http://schemas.openxmlformats.org/officeDocument/2006/math">
                                <m:r>
                                  <a:rPr lang="en-US" sz="2400" i="1" smtClean="0">
                                    <a:effectLst/>
                                    <a:latin typeface="Cambria Math" panose="02040503050406030204" pitchFamily="18" charset="0"/>
                                  </a:rPr>
                                  <m:t>20</m:t>
                                </m:r>
                              </m:oMath>
                            </m:oMathPara>
                          </a14:m>
                          <a:endParaRPr lang="en-US" sz="2400">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ct val="0"/>
                            </a:spcBef>
                            <a:spcAft>
                              <a:spcPct val="0"/>
                            </a:spcAft>
                          </a:pPr>
                          <a14:m>
                            <m:oMathPara xmlns:m="http://schemas.openxmlformats.org/officeDocument/2006/math">
                              <m:oMathParaPr>
                                <m:jc m:val="centerGroup"/>
                              </m:oMathParaPr>
                              <m:oMath xmlns:m="http://schemas.openxmlformats.org/officeDocument/2006/math">
                                <m:r>
                                  <a:rPr lang="en-US" sz="2400" i="1" smtClean="0">
                                    <a:effectLst/>
                                    <a:latin typeface="Cambria Math" panose="02040503050406030204" pitchFamily="18" charset="0"/>
                                  </a:rPr>
                                  <m:t>30</m:t>
                                </m:r>
                              </m:oMath>
                            </m:oMathPara>
                          </a14:m>
                          <a:endParaRPr lang="en-US" sz="2400">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ct val="0"/>
                            </a:spcBef>
                            <a:spcAft>
                              <a:spcPct val="0"/>
                            </a:spcAft>
                          </a:pPr>
                          <a14:m>
                            <m:oMathPara xmlns:m="http://schemas.openxmlformats.org/officeDocument/2006/math">
                              <m:oMathParaPr>
                                <m:jc m:val="centerGroup"/>
                              </m:oMathParaPr>
                              <m:oMath xmlns:m="http://schemas.openxmlformats.org/officeDocument/2006/math">
                                <m:r>
                                  <a:rPr lang="en-US" sz="2400" i="1" smtClean="0">
                                    <a:effectLst/>
                                    <a:latin typeface="Cambria Math" panose="02040503050406030204" pitchFamily="18" charset="0"/>
                                  </a:rPr>
                                  <m:t>66</m:t>
                                </m:r>
                              </m:oMath>
                            </m:oMathPara>
                          </a14:m>
                          <a:endParaRPr lang="en-US" sz="2400">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ct val="0"/>
                            </a:spcBef>
                            <a:spcAft>
                              <a:spcPct val="0"/>
                            </a:spcAft>
                          </a:pPr>
                          <a14:m>
                            <m:oMathPara xmlns:m="http://schemas.openxmlformats.org/officeDocument/2006/math">
                              <m:oMathParaPr>
                                <m:jc m:val="centerGroup"/>
                              </m:oMathParaPr>
                              <m:oMath xmlns:m="http://schemas.openxmlformats.org/officeDocument/2006/math">
                                <m:r>
                                  <a:rPr lang="en-US" sz="2400" i="1" smtClean="0">
                                    <a:effectLst/>
                                    <a:latin typeface="Cambria Math" panose="02040503050406030204" pitchFamily="18" charset="0"/>
                                  </a:rPr>
                                  <m:t>40</m:t>
                                </m:r>
                              </m:oMath>
                            </m:oMathPara>
                          </a14:m>
                          <a:endParaRPr lang="en-US" sz="2400">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ct val="0"/>
                            </a:spcBef>
                            <a:spcAft>
                              <a:spcPct val="0"/>
                            </a:spcAft>
                          </a:pPr>
                          <a14:m>
                            <m:oMathPara xmlns:m="http://schemas.openxmlformats.org/officeDocument/2006/math">
                              <m:oMathParaPr>
                                <m:jc m:val="centerGroup"/>
                              </m:oMathParaPr>
                              <m:oMath xmlns:m="http://schemas.openxmlformats.org/officeDocument/2006/math">
                                <m:r>
                                  <a:rPr lang="en-US" sz="2400" i="1" smtClean="0">
                                    <a:effectLst/>
                                    <a:latin typeface="Cambria Math" panose="02040503050406030204" pitchFamily="18" charset="0"/>
                                  </a:rPr>
                                  <m:t>60</m:t>
                                </m:r>
                              </m:oMath>
                            </m:oMathPara>
                          </a14:m>
                          <a:endParaRPr lang="en-US" sz="2400">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58203117"/>
                      </a:ext>
                    </a:extLst>
                  </a:tr>
                  <a:tr h="423936">
                    <a:tc>
                      <a:txBody>
                        <a:bodyPr/>
                        <a:lstStyle/>
                        <a:p>
                          <a:pPr marL="0" marR="0" algn="ctr">
                            <a:lnSpc>
                              <a:spcPct val="115000"/>
                            </a:lnSpc>
                            <a:spcBef>
                              <a:spcPct val="0"/>
                            </a:spcBef>
                            <a:spcAft>
                              <a:spcPct val="0"/>
                            </a:spcAft>
                          </a:pPr>
                          <a14:m>
                            <m:oMathPara xmlns:m="http://schemas.openxmlformats.org/officeDocument/2006/math">
                              <m:oMathParaPr>
                                <m:jc m:val="centerGroup"/>
                              </m:oMathParaPr>
                              <m:oMath xmlns:m="http://schemas.openxmlformats.org/officeDocument/2006/math">
                                <m:sSub>
                                  <m:sSubPr>
                                    <m:ctrlPr>
                                      <a:rPr lang="en-US" sz="240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𝑤</m:t>
                                    </m:r>
                                  </m:e>
                                  <m:sub>
                                    <m:r>
                                      <a:rPr lang="en-US" sz="2400" b="0" i="1" smtClean="0">
                                        <a:solidFill>
                                          <a:srgbClr val="C00000"/>
                                        </a:solidFill>
                                        <a:latin typeface="Cambria Math" panose="02040503050406030204" pitchFamily="18" charset="0"/>
                                      </a:rPr>
                                      <m:t>𝑖</m:t>
                                    </m:r>
                                  </m:sub>
                                </m:sSub>
                              </m:oMath>
                            </m:oMathPara>
                          </a14:m>
                          <a:endParaRPr lang="en-US" sz="2400">
                            <a:solidFill>
                              <a:srgbClr val="C00000"/>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marR="0" algn="ctr">
                            <a:lnSpc>
                              <a:spcPct val="115000"/>
                            </a:lnSpc>
                            <a:spcBef>
                              <a:spcPct val="0"/>
                            </a:spcBef>
                            <a:spcAft>
                              <a:spcPct val="0"/>
                            </a:spcAft>
                          </a:pPr>
                          <a14:m>
                            <m:oMathPara xmlns:m="http://schemas.openxmlformats.org/officeDocument/2006/math">
                              <m:oMathParaPr>
                                <m:jc m:val="centerGroup"/>
                              </m:oMathParaPr>
                              <m:oMath xmlns:m="http://schemas.openxmlformats.org/officeDocument/2006/math">
                                <m:r>
                                  <a:rPr lang="en-US" sz="2400" i="1" smtClean="0">
                                    <a:effectLst/>
                                    <a:latin typeface="Cambria Math" panose="02040503050406030204" pitchFamily="18" charset="0"/>
                                  </a:rPr>
                                  <m:t>10</m:t>
                                </m:r>
                              </m:oMath>
                            </m:oMathPara>
                          </a14:m>
                          <a:endParaRPr lang="en-US" sz="2400">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ct val="0"/>
                            </a:spcBef>
                            <a:spcAft>
                              <a:spcPct val="0"/>
                            </a:spcAft>
                          </a:pPr>
                          <a14:m>
                            <m:oMathPara xmlns:m="http://schemas.openxmlformats.org/officeDocument/2006/math">
                              <m:oMathParaPr>
                                <m:jc m:val="centerGroup"/>
                              </m:oMathParaPr>
                              <m:oMath xmlns:m="http://schemas.openxmlformats.org/officeDocument/2006/math">
                                <m:r>
                                  <a:rPr lang="en-US" sz="2400" i="1" smtClean="0">
                                    <a:effectLst/>
                                    <a:latin typeface="Cambria Math" panose="02040503050406030204" pitchFamily="18" charset="0"/>
                                  </a:rPr>
                                  <m:t>20</m:t>
                                </m:r>
                              </m:oMath>
                            </m:oMathPara>
                          </a14:m>
                          <a:endParaRPr lang="en-US" sz="2400">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ct val="0"/>
                            </a:spcBef>
                            <a:spcAft>
                              <a:spcPct val="0"/>
                            </a:spcAft>
                          </a:pPr>
                          <a14:m>
                            <m:oMathPara xmlns:m="http://schemas.openxmlformats.org/officeDocument/2006/math">
                              <m:oMathParaPr>
                                <m:jc m:val="centerGroup"/>
                              </m:oMathParaPr>
                              <m:oMath xmlns:m="http://schemas.openxmlformats.org/officeDocument/2006/math">
                                <m:r>
                                  <a:rPr lang="en-US" sz="2400" i="1" smtClean="0">
                                    <a:effectLst/>
                                    <a:latin typeface="Cambria Math" panose="02040503050406030204" pitchFamily="18" charset="0"/>
                                  </a:rPr>
                                  <m:t>30</m:t>
                                </m:r>
                              </m:oMath>
                            </m:oMathPara>
                          </a14:m>
                          <a:endParaRPr lang="en-US" sz="2400">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ct val="0"/>
                            </a:spcBef>
                            <a:spcAft>
                              <a:spcPct val="0"/>
                            </a:spcAft>
                          </a:pPr>
                          <a14:m>
                            <m:oMathPara xmlns:m="http://schemas.openxmlformats.org/officeDocument/2006/math">
                              <m:oMathParaPr>
                                <m:jc m:val="centerGroup"/>
                              </m:oMathParaPr>
                              <m:oMath xmlns:m="http://schemas.openxmlformats.org/officeDocument/2006/math">
                                <m:r>
                                  <a:rPr lang="en-US" sz="2400" i="1" smtClean="0">
                                    <a:effectLst/>
                                    <a:latin typeface="Cambria Math" panose="02040503050406030204" pitchFamily="18" charset="0"/>
                                  </a:rPr>
                                  <m:t>40</m:t>
                                </m:r>
                              </m:oMath>
                            </m:oMathPara>
                          </a14:m>
                          <a:endParaRPr lang="en-US" sz="2400">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ct val="0"/>
                            </a:spcBef>
                            <a:spcAft>
                              <a:spcPct val="0"/>
                            </a:spcAft>
                          </a:pPr>
                          <a14:m>
                            <m:oMathPara xmlns:m="http://schemas.openxmlformats.org/officeDocument/2006/math">
                              <m:oMathParaPr>
                                <m:jc m:val="centerGroup"/>
                              </m:oMathParaPr>
                              <m:oMath xmlns:m="http://schemas.openxmlformats.org/officeDocument/2006/math">
                                <m:r>
                                  <a:rPr lang="en-US" sz="2400" i="1" smtClean="0">
                                    <a:effectLst/>
                                    <a:latin typeface="Cambria Math" panose="02040503050406030204" pitchFamily="18" charset="0"/>
                                  </a:rPr>
                                  <m:t>50</m:t>
                                </m:r>
                              </m:oMath>
                            </m:oMathPara>
                          </a14:m>
                          <a:endParaRPr lang="en-US" sz="2400" dirty="0">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77901905"/>
                      </a:ext>
                    </a:extLst>
                  </a:tr>
                </a:tbl>
              </a:graphicData>
            </a:graphic>
          </p:graphicFrame>
        </mc:Choice>
        <mc:Fallback xmlns="">
          <p:graphicFrame>
            <p:nvGraphicFramePr>
              <p:cNvPr id="4" name="Table 3"/>
              <p:cNvGraphicFramePr>
                <a:graphicFrameLocks noGrp="1"/>
              </p:cNvGraphicFramePr>
              <p:nvPr>
                <p:extLst>
                  <p:ext uri="{D42A27DB-BD31-4B8C-83A1-F6EECF244321}">
                    <p14:modId xmlns:p14="http://schemas.microsoft.com/office/powerpoint/2010/main" val="2398848643"/>
                  </p:ext>
                </p:extLst>
              </p:nvPr>
            </p:nvGraphicFramePr>
            <p:xfrm>
              <a:off x="2895600" y="3221965"/>
              <a:ext cx="6400800" cy="1271808"/>
            </p:xfrm>
            <a:graphic>
              <a:graphicData uri="http://schemas.openxmlformats.org/drawingml/2006/table">
                <a:tbl>
                  <a:tblPr firstRow="1" firstCol="1" bandRow="1">
                    <a:tableStyleId>{00A15C55-8517-42AA-B614-E9B94910E393}</a:tableStyleId>
                  </a:tblPr>
                  <a:tblGrid>
                    <a:gridCol w="1295400">
                      <a:extLst>
                        <a:ext uri="{9D8B030D-6E8A-4147-A177-3AD203B41FA5}">
                          <a16:colId xmlns:a16="http://schemas.microsoft.com/office/drawing/2014/main" val="1723877004"/>
                        </a:ext>
                      </a:extLst>
                    </a:gridCol>
                    <a:gridCol w="1003974">
                      <a:extLst>
                        <a:ext uri="{9D8B030D-6E8A-4147-A177-3AD203B41FA5}">
                          <a16:colId xmlns:a16="http://schemas.microsoft.com/office/drawing/2014/main" val="845621035"/>
                        </a:ext>
                      </a:extLst>
                    </a:gridCol>
                    <a:gridCol w="1159098">
                      <a:extLst>
                        <a:ext uri="{9D8B030D-6E8A-4147-A177-3AD203B41FA5}">
                          <a16:colId xmlns:a16="http://schemas.microsoft.com/office/drawing/2014/main" val="3159257064"/>
                        </a:ext>
                      </a:extLst>
                    </a:gridCol>
                    <a:gridCol w="1069938">
                      <a:extLst>
                        <a:ext uri="{9D8B030D-6E8A-4147-A177-3AD203B41FA5}">
                          <a16:colId xmlns:a16="http://schemas.microsoft.com/office/drawing/2014/main" val="1307698233"/>
                        </a:ext>
                      </a:extLst>
                    </a:gridCol>
                    <a:gridCol w="980775">
                      <a:extLst>
                        <a:ext uri="{9D8B030D-6E8A-4147-A177-3AD203B41FA5}">
                          <a16:colId xmlns:a16="http://schemas.microsoft.com/office/drawing/2014/main" val="3571796038"/>
                        </a:ext>
                      </a:extLst>
                    </a:gridCol>
                    <a:gridCol w="891615">
                      <a:extLst>
                        <a:ext uri="{9D8B030D-6E8A-4147-A177-3AD203B41FA5}">
                          <a16:colId xmlns:a16="http://schemas.microsoft.com/office/drawing/2014/main" val="3138893208"/>
                        </a:ext>
                      </a:extLst>
                    </a:gridCol>
                  </a:tblGrid>
                  <a:tr h="423936">
                    <a:tc>
                      <a:txBody>
                        <a:bodyPr/>
                        <a:lstStyle/>
                        <a:p>
                          <a:endParaRPr lang="en-US"/>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939" t="-15714" r="-394366" b="-202857"/>
                          </a:stretch>
                        </a:blipFill>
                      </a:tcPr>
                    </a:tc>
                    <a:tc>
                      <a:txBody>
                        <a:bodyPr/>
                        <a:lstStyle/>
                        <a:p>
                          <a:endParaRPr lang="en-US"/>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31098" t="-15714" r="-412195" b="-202857"/>
                          </a:stretch>
                        </a:blipFill>
                      </a:tcPr>
                    </a:tc>
                    <a:tc>
                      <a:txBody>
                        <a:bodyPr/>
                        <a:lstStyle/>
                        <a:p>
                          <a:endParaRPr lang="en-US"/>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99474" t="-15714" r="-255789" b="-202857"/>
                          </a:stretch>
                        </a:blipFill>
                      </a:tcPr>
                    </a:tc>
                    <a:tc>
                      <a:txBody>
                        <a:bodyPr/>
                        <a:lstStyle/>
                        <a:p>
                          <a:endParaRPr lang="en-US"/>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323295" t="-15714" r="-176136" b="-202857"/>
                          </a:stretch>
                        </a:blipFill>
                      </a:tcPr>
                    </a:tc>
                    <a:tc>
                      <a:txBody>
                        <a:bodyPr/>
                        <a:lstStyle/>
                        <a:p>
                          <a:endParaRPr lang="en-US"/>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462733" t="-15714" r="-92547" b="-202857"/>
                          </a:stretch>
                        </a:blipFill>
                      </a:tcPr>
                    </a:tc>
                    <a:tc>
                      <a:txBody>
                        <a:bodyPr/>
                        <a:lstStyle/>
                        <a:p>
                          <a:endParaRPr lang="en-US"/>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620548" t="-15714" r="-2055" b="-202857"/>
                          </a:stretch>
                        </a:blipFill>
                      </a:tcPr>
                    </a:tc>
                    <a:extLst>
                      <a:ext uri="{0D108BD9-81ED-4DB2-BD59-A6C34878D82A}">
                        <a16:rowId xmlns:a16="http://schemas.microsoft.com/office/drawing/2014/main" val="3376335145"/>
                      </a:ext>
                    </a:extLst>
                  </a:tr>
                  <a:tr h="423936">
                    <a:tc>
                      <a:txBody>
                        <a:bodyPr/>
                        <a:lstStyle/>
                        <a:p>
                          <a:endParaRPr lang="en-US"/>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939" t="-115714" r="-394366" b="-102857"/>
                          </a:stretch>
                        </a:blipFill>
                      </a:tcPr>
                    </a:tc>
                    <a:tc>
                      <a:txBody>
                        <a:bodyPr/>
                        <a:lstStyle/>
                        <a:p>
                          <a:endParaRPr lang="en-US"/>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31098" t="-115714" r="-412195" b="-102857"/>
                          </a:stretch>
                        </a:blipFill>
                      </a:tcPr>
                    </a:tc>
                    <a:tc>
                      <a:txBody>
                        <a:bodyPr/>
                        <a:lstStyle/>
                        <a:p>
                          <a:endParaRPr lang="en-US"/>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99474" t="-115714" r="-255789" b="-102857"/>
                          </a:stretch>
                        </a:blipFill>
                      </a:tcPr>
                    </a:tc>
                    <a:tc>
                      <a:txBody>
                        <a:bodyPr/>
                        <a:lstStyle/>
                        <a:p>
                          <a:endParaRPr lang="en-US"/>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323295" t="-115714" r="-176136" b="-102857"/>
                          </a:stretch>
                        </a:blipFill>
                      </a:tcPr>
                    </a:tc>
                    <a:tc>
                      <a:txBody>
                        <a:bodyPr/>
                        <a:lstStyle/>
                        <a:p>
                          <a:endParaRPr lang="en-US"/>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462733" t="-115714" r="-92547" b="-102857"/>
                          </a:stretch>
                        </a:blipFill>
                      </a:tcPr>
                    </a:tc>
                    <a:tc>
                      <a:txBody>
                        <a:bodyPr/>
                        <a:lstStyle/>
                        <a:p>
                          <a:endParaRPr lang="en-US"/>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620548" t="-115714" r="-2055" b="-102857"/>
                          </a:stretch>
                        </a:blipFill>
                      </a:tcPr>
                    </a:tc>
                    <a:extLst>
                      <a:ext uri="{0D108BD9-81ED-4DB2-BD59-A6C34878D82A}">
                        <a16:rowId xmlns:a16="http://schemas.microsoft.com/office/drawing/2014/main" val="458203117"/>
                      </a:ext>
                    </a:extLst>
                  </a:tr>
                  <a:tr h="423936">
                    <a:tc>
                      <a:txBody>
                        <a:bodyPr/>
                        <a:lstStyle/>
                        <a:p>
                          <a:endParaRPr lang="en-US"/>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939" t="-215714" r="-394366" b="-2857"/>
                          </a:stretch>
                        </a:blipFill>
                      </a:tcPr>
                    </a:tc>
                    <a:tc>
                      <a:txBody>
                        <a:bodyPr/>
                        <a:lstStyle/>
                        <a:p>
                          <a:endParaRPr lang="en-US"/>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31098" t="-215714" r="-412195" b="-2857"/>
                          </a:stretch>
                        </a:blipFill>
                      </a:tcPr>
                    </a:tc>
                    <a:tc>
                      <a:txBody>
                        <a:bodyPr/>
                        <a:lstStyle/>
                        <a:p>
                          <a:endParaRPr lang="en-US"/>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99474" t="-215714" r="-255789" b="-2857"/>
                          </a:stretch>
                        </a:blipFill>
                      </a:tcPr>
                    </a:tc>
                    <a:tc>
                      <a:txBody>
                        <a:bodyPr/>
                        <a:lstStyle/>
                        <a:p>
                          <a:endParaRPr lang="en-US"/>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323295" t="-215714" r="-176136" b="-2857"/>
                          </a:stretch>
                        </a:blipFill>
                      </a:tcPr>
                    </a:tc>
                    <a:tc>
                      <a:txBody>
                        <a:bodyPr/>
                        <a:lstStyle/>
                        <a:p>
                          <a:endParaRPr lang="en-US"/>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462733" t="-215714" r="-92547" b="-2857"/>
                          </a:stretch>
                        </a:blipFill>
                      </a:tcPr>
                    </a:tc>
                    <a:tc>
                      <a:txBody>
                        <a:bodyPr/>
                        <a:lstStyle/>
                        <a:p>
                          <a:endParaRPr lang="en-US"/>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620548" t="-215714" r="-2055" b="-2857"/>
                          </a:stretch>
                        </a:blipFill>
                      </a:tcPr>
                    </a:tc>
                    <a:extLst>
                      <a:ext uri="{0D108BD9-81ED-4DB2-BD59-A6C34878D82A}">
                        <a16:rowId xmlns:a16="http://schemas.microsoft.com/office/drawing/2014/main" val="2477901905"/>
                      </a:ext>
                    </a:extLst>
                  </a:tr>
                </a:tbl>
              </a:graphicData>
            </a:graphic>
          </p:graphicFrame>
        </mc:Fallback>
      </mc:AlternateContent>
    </p:spTree>
    <p:extLst>
      <p:ext uri="{BB962C8B-B14F-4D97-AF65-F5344CB8AC3E}">
        <p14:creationId xmlns:p14="http://schemas.microsoft.com/office/powerpoint/2010/main" val="23086393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0" presetClass="entr" presetSubtype="0" dur="50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10" presetClass="entr" presetSubtype="0" dur="50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10" presetClass="entr" presetSubtype="0" dur="50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nodeType="clickPar">
                      <p:stCondLst>
                        <p:cond delay="indefinite"/>
                      </p:stCondLst>
                      <p:childTnLst>
                        <p:par>
                          <p:cTn id="19" fill="hold">
                            <p:stCondLst>
                              <p:cond delay="0"/>
                            </p:stCondLst>
                            <p:childTnLst>
                              <p:par>
                                <p:cTn id="20" presetID="10" presetClass="entr" presetSubtype="0" dur="500"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AS_NET" val="6.0.8"/>
  <p:tag name="AS_OS" val="Unix 5.13.0.1021"/>
  <p:tag name="AS_RELEASE_DATE" val="2022.08.14"/>
  <p:tag name="AS_TITLE" val="Aspose.Slides for .NET5"/>
  <p:tag name="AS_VERSION" val="22.8"/>
</p:tagLst>
</file>

<file path=ppt/theme/theme1.xml><?xml version="1.0" encoding="utf-8"?>
<a:theme xmlns:a="http://schemas.openxmlformats.org/drawingml/2006/main" name="PPT Template">
  <a:themeElements>
    <a:clrScheme name="Office">
      <a:dk1>
        <a:sysClr val="windowText" lastClr="000000"/>
      </a:dk1>
      <a:lt1>
        <a:sysClr val="window" lastClr="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Calibri Light" panose="020F0302020204030204"/>
        <a:cs typeface="Arial"/>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Calibri" panose="020F0502020204030204"/>
        <a:cs typeface="Arial"/>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Calibri Light" panose="020F0302020204030204"/>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Calibri" panose="020F0502020204030204"/>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PPT Template</Template>
  <TotalTime>3980</TotalTime>
  <Words>2227</Words>
  <Application>Microsoft Office PowerPoint</Application>
  <PresentationFormat>Widescreen</PresentationFormat>
  <Paragraphs>440</Paragraphs>
  <Slides>28</Slides>
  <Notes>0</Notes>
  <HiddenSlides>0</HiddenSlides>
  <MMClips>0</MMClips>
  <ScaleCrop>false</ScaleCrop>
  <HeadingPairs>
    <vt:vector size="6" baseType="variant">
      <vt:variant>
        <vt:lpstr>Fonts Used</vt:lpstr>
      </vt:variant>
      <vt:variant>
        <vt:i4>11</vt:i4>
      </vt:variant>
      <vt:variant>
        <vt:lpstr>Theme</vt:lpstr>
      </vt:variant>
      <vt:variant>
        <vt:i4>3</vt:i4>
      </vt:variant>
      <vt:variant>
        <vt:lpstr>Slide Titles</vt:lpstr>
      </vt:variant>
      <vt:variant>
        <vt:i4>28</vt:i4>
      </vt:variant>
    </vt:vector>
  </HeadingPairs>
  <TitlesOfParts>
    <vt:vector size="42" baseType="lpstr">
      <vt:lpstr>Cambria-Bold</vt:lpstr>
      <vt:lpstr>Arial</vt:lpstr>
      <vt:lpstr>Calibri</vt:lpstr>
      <vt:lpstr>Cambria Math</vt:lpstr>
      <vt:lpstr>CastleT</vt:lpstr>
      <vt:lpstr>Roboto Condensed Light</vt:lpstr>
      <vt:lpstr>Consolas</vt:lpstr>
      <vt:lpstr>Wingdings 3</vt:lpstr>
      <vt:lpstr>Symbol</vt:lpstr>
      <vt:lpstr>Arial Rounded MT Bold</vt:lpstr>
      <vt:lpstr>Wingdings</vt:lpstr>
      <vt:lpstr>PPT Template</vt:lpstr>
      <vt:lpstr>1_Office Theme</vt:lpstr>
      <vt:lpstr>2_Office Theme</vt:lpstr>
      <vt:lpstr>PowerPoint Presentation</vt:lpstr>
      <vt:lpstr>PowerPoint Presentation</vt:lpstr>
      <vt:lpstr>Introduction</vt:lpstr>
      <vt:lpstr>Characteristics of Greedy Algorithms</vt:lpstr>
      <vt:lpstr>Knapsack Problem</vt:lpstr>
      <vt:lpstr>Knapsack Problem</vt:lpstr>
      <vt:lpstr>Fractional Knapsack Problem</vt:lpstr>
      <vt:lpstr>Introduction </vt:lpstr>
      <vt:lpstr>Fractional Knapsack Problem - Example</vt:lpstr>
      <vt:lpstr>Fractional Knapsack Problem - Greedy Solution</vt:lpstr>
      <vt:lpstr>Fractional Knapsack Problem - Greedy Solution</vt:lpstr>
      <vt:lpstr>Fractional Knapsack Problem - Algorithm</vt:lpstr>
      <vt:lpstr>Exercises – Home Work</vt:lpstr>
      <vt:lpstr>Activity Selection Problem</vt:lpstr>
      <vt:lpstr>Introduction </vt:lpstr>
      <vt:lpstr>PowerPoint Presentation</vt:lpstr>
      <vt:lpstr>PowerPoint Presentation</vt:lpstr>
      <vt:lpstr>Activity Selection - Algorithm</vt:lpstr>
      <vt:lpstr>Exercise - HW</vt:lpstr>
      <vt:lpstr>Job Scheduling with Deadlines</vt:lpstr>
      <vt:lpstr>Introduction </vt:lpstr>
      <vt:lpstr>Job Scheduling with Deadlines - Example</vt:lpstr>
      <vt:lpstr>Job Scheduling with Deadlines - Example</vt:lpstr>
      <vt:lpstr>Job Scheduling with Deadlines - Example</vt:lpstr>
      <vt:lpstr>Job Scheduling with Deadlines - Example</vt:lpstr>
      <vt:lpstr>Exercises – Home Work</vt:lpstr>
      <vt:lpstr>Job Scheduling with Deadlines - Algorithm</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dc:creator>
  <cp:lastModifiedBy>Yatri Davda</cp:lastModifiedBy>
  <cp:revision>527</cp:revision>
  <dcterms:created xsi:type="dcterms:W3CDTF">2020-05-01T05:09:15Z</dcterms:created>
  <dcterms:modified xsi:type="dcterms:W3CDTF">2022-09-21T15:08:06Z</dcterms:modified>
  <cp:contentStatus>Final</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arkAsFinal">
    <vt:bool>true</vt:bool>
  </property>
</Properties>
</file>